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262" r:id="rId5"/>
    <p:sldId id="346" r:id="rId6"/>
    <p:sldId id="318" r:id="rId7"/>
    <p:sldId id="324" r:id="rId8"/>
    <p:sldId id="331" r:id="rId9"/>
    <p:sldId id="332" r:id="rId10"/>
    <p:sldId id="333" r:id="rId11"/>
    <p:sldId id="319" r:id="rId12"/>
    <p:sldId id="334" r:id="rId13"/>
    <p:sldId id="335" r:id="rId14"/>
    <p:sldId id="337" r:id="rId15"/>
    <p:sldId id="338" r:id="rId16"/>
    <p:sldId id="339" r:id="rId17"/>
    <p:sldId id="349" r:id="rId18"/>
    <p:sldId id="347" r:id="rId19"/>
    <p:sldId id="348" r:id="rId20"/>
    <p:sldId id="351" r:id="rId21"/>
    <p:sldId id="352" r:id="rId22"/>
    <p:sldId id="35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69930526-065D-FB4B-8FD4-47BCEB0133C9}">
          <p14:sldIdLst>
            <p14:sldId id="262"/>
            <p14:sldId id="346"/>
            <p14:sldId id="318"/>
            <p14:sldId id="324"/>
            <p14:sldId id="331"/>
            <p14:sldId id="332"/>
            <p14:sldId id="333"/>
            <p14:sldId id="319"/>
            <p14:sldId id="334"/>
            <p14:sldId id="335"/>
            <p14:sldId id="337"/>
            <p14:sldId id="338"/>
            <p14:sldId id="339"/>
            <p14:sldId id="349"/>
            <p14:sldId id="347"/>
            <p14:sldId id="348"/>
            <p14:sldId id="351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010"/>
    <a:srgbClr val="D3193E"/>
    <a:srgbClr val="805E27"/>
    <a:srgbClr val="5D7DCA"/>
    <a:srgbClr val="087CA7"/>
    <a:srgbClr val="14213D"/>
    <a:srgbClr val="FFBD00"/>
    <a:srgbClr val="D7B377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FE0C9D-6A46-D04B-8595-8BD6C3CA9C1A}" v="1" dt="2024-08-07T20:02:32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9"/>
    <p:restoredTop sz="83353"/>
  </p:normalViewPr>
  <p:slideViewPr>
    <p:cSldViewPr snapToGrid="0">
      <p:cViewPr varScale="1">
        <p:scale>
          <a:sx n="84" d="100"/>
          <a:sy n="84" d="100"/>
        </p:scale>
        <p:origin x="160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 Toribio" userId="S::ruben.toribio@kodern.onmicrosoft.com::f053e9f3-6ee4-4cf7-9768-b3ecc6cf47a7" providerId="AD" clId="Web-{8D4FBB9F-19F2-4537-819D-56234565DAA7}"/>
    <pc:docChg chg="modSld">
      <pc:chgData name="Ruben  Toribio" userId="S::ruben.toribio@kodern.onmicrosoft.com::f053e9f3-6ee4-4cf7-9768-b3ecc6cf47a7" providerId="AD" clId="Web-{8D4FBB9F-19F2-4537-819D-56234565DAA7}" dt="2024-02-06T14:16:19.202" v="9" actId="14100"/>
      <pc:docMkLst>
        <pc:docMk/>
      </pc:docMkLst>
      <pc:sldChg chg="modSp">
        <pc:chgData name="Ruben  Toribio" userId="S::ruben.toribio@kodern.onmicrosoft.com::f053e9f3-6ee4-4cf7-9768-b3ecc6cf47a7" providerId="AD" clId="Web-{8D4FBB9F-19F2-4537-819D-56234565DAA7}" dt="2024-02-06T14:16:19.202" v="9" actId="14100"/>
        <pc:sldMkLst>
          <pc:docMk/>
          <pc:sldMk cId="1376826993" sldId="259"/>
        </pc:sldMkLst>
        <pc:spChg chg="mod">
          <ac:chgData name="Ruben  Toribio" userId="S::ruben.toribio@kodern.onmicrosoft.com::f053e9f3-6ee4-4cf7-9768-b3ecc6cf47a7" providerId="AD" clId="Web-{8D4FBB9F-19F2-4537-819D-56234565DAA7}" dt="2024-02-06T14:16:19.202" v="9" actId="14100"/>
          <ac:spMkLst>
            <pc:docMk/>
            <pc:sldMk cId="1376826993" sldId="259"/>
            <ac:spMk id="4" creationId="{12ADC316-4F0F-8A86-3D90-70532E5B0F1B}"/>
          </ac:spMkLst>
        </pc:spChg>
      </pc:sldChg>
    </pc:docChg>
  </pc:docChgLst>
  <pc:docChgLst>
    <pc:chgData name="Luis Manez" userId="f6bf1618-02dc-4663-8dbb-debc9ae6211c" providerId="ADAL" clId="{16BEA3A5-6C8D-8E43-B75E-3857F3A1EDB3}"/>
    <pc:docChg chg="undo redo custSel addSld delSld modSld modMainMaster modSection">
      <pc:chgData name="Luis Manez" userId="f6bf1618-02dc-4663-8dbb-debc9ae6211c" providerId="ADAL" clId="{16BEA3A5-6C8D-8E43-B75E-3857F3A1EDB3}" dt="2024-04-21T20:04:04.205" v="2865"/>
      <pc:docMkLst>
        <pc:docMk/>
      </pc:docMkLst>
      <pc:sldChg chg="del">
        <pc:chgData name="Luis Manez" userId="f6bf1618-02dc-4663-8dbb-debc9ae6211c" providerId="ADAL" clId="{16BEA3A5-6C8D-8E43-B75E-3857F3A1EDB3}" dt="2024-04-09T19:37:28.074" v="49" actId="2696"/>
        <pc:sldMkLst>
          <pc:docMk/>
          <pc:sldMk cId="3508788861" sldId="256"/>
        </pc:sldMkLst>
      </pc:sldChg>
      <pc:sldChg chg="modSp mod">
        <pc:chgData name="Luis Manez" userId="f6bf1618-02dc-4663-8dbb-debc9ae6211c" providerId="ADAL" clId="{16BEA3A5-6C8D-8E43-B75E-3857F3A1EDB3}" dt="2024-04-09T19:09:09.169" v="47" actId="1036"/>
        <pc:sldMkLst>
          <pc:docMk/>
          <pc:sldMk cId="3258806994" sldId="262"/>
        </pc:sldMkLst>
        <pc:spChg chg="mod">
          <ac:chgData name="Luis Manez" userId="f6bf1618-02dc-4663-8dbb-debc9ae6211c" providerId="ADAL" clId="{16BEA3A5-6C8D-8E43-B75E-3857F3A1EDB3}" dt="2024-04-09T19:09:09.169" v="47" actId="1036"/>
          <ac:spMkLst>
            <pc:docMk/>
            <pc:sldMk cId="3258806994" sldId="262"/>
            <ac:spMk id="30" creationId="{5636A90E-DBDB-A8D6-FE1B-2D2F2800459A}"/>
          </ac:spMkLst>
        </pc:spChg>
      </pc:sldChg>
      <pc:sldChg chg="del">
        <pc:chgData name="Luis Manez" userId="f6bf1618-02dc-4663-8dbb-debc9ae6211c" providerId="ADAL" clId="{16BEA3A5-6C8D-8E43-B75E-3857F3A1EDB3}" dt="2024-04-09T19:37:31.024" v="50" actId="2696"/>
        <pc:sldMkLst>
          <pc:docMk/>
          <pc:sldMk cId="3430115043" sldId="266"/>
        </pc:sldMkLst>
      </pc:sldChg>
      <pc:sldChg chg="del">
        <pc:chgData name="Luis Manez" userId="f6bf1618-02dc-4663-8dbb-debc9ae6211c" providerId="ADAL" clId="{16BEA3A5-6C8D-8E43-B75E-3857F3A1EDB3}" dt="2024-04-09T19:37:31.823" v="51" actId="2696"/>
        <pc:sldMkLst>
          <pc:docMk/>
          <pc:sldMk cId="3257856317" sldId="267"/>
        </pc:sldMkLst>
      </pc:sldChg>
      <pc:sldChg chg="del">
        <pc:chgData name="Luis Manez" userId="f6bf1618-02dc-4663-8dbb-debc9ae6211c" providerId="ADAL" clId="{16BEA3A5-6C8D-8E43-B75E-3857F3A1EDB3}" dt="2024-04-09T19:37:32.386" v="52" actId="2696"/>
        <pc:sldMkLst>
          <pc:docMk/>
          <pc:sldMk cId="940752014" sldId="269"/>
        </pc:sldMkLst>
      </pc:sldChg>
      <pc:sldChg chg="del">
        <pc:chgData name="Luis Manez" userId="f6bf1618-02dc-4663-8dbb-debc9ae6211c" providerId="ADAL" clId="{16BEA3A5-6C8D-8E43-B75E-3857F3A1EDB3}" dt="2024-04-09T19:37:33.512" v="53" actId="2696"/>
        <pc:sldMkLst>
          <pc:docMk/>
          <pc:sldMk cId="1230449689" sldId="270"/>
        </pc:sldMkLst>
      </pc:sldChg>
      <pc:sldChg chg="del">
        <pc:chgData name="Luis Manez" userId="f6bf1618-02dc-4663-8dbb-debc9ae6211c" providerId="ADAL" clId="{16BEA3A5-6C8D-8E43-B75E-3857F3A1EDB3}" dt="2024-04-09T19:37:34.453" v="54" actId="2696"/>
        <pc:sldMkLst>
          <pc:docMk/>
          <pc:sldMk cId="1771927664" sldId="271"/>
        </pc:sldMkLst>
      </pc:sldChg>
      <pc:sldChg chg="del">
        <pc:chgData name="Luis Manez" userId="f6bf1618-02dc-4663-8dbb-debc9ae6211c" providerId="ADAL" clId="{16BEA3A5-6C8D-8E43-B75E-3857F3A1EDB3}" dt="2024-04-09T19:37:35.022" v="55" actId="2696"/>
        <pc:sldMkLst>
          <pc:docMk/>
          <pc:sldMk cId="833763325" sldId="272"/>
        </pc:sldMkLst>
      </pc:sldChg>
      <pc:sldChg chg="del">
        <pc:chgData name="Luis Manez" userId="f6bf1618-02dc-4663-8dbb-debc9ae6211c" providerId="ADAL" clId="{16BEA3A5-6C8D-8E43-B75E-3857F3A1EDB3}" dt="2024-04-09T19:37:35.852" v="56" actId="2696"/>
        <pc:sldMkLst>
          <pc:docMk/>
          <pc:sldMk cId="4067937355" sldId="273"/>
        </pc:sldMkLst>
      </pc:sldChg>
      <pc:sldChg chg="del">
        <pc:chgData name="Luis Manez" userId="f6bf1618-02dc-4663-8dbb-debc9ae6211c" providerId="ADAL" clId="{16BEA3A5-6C8D-8E43-B75E-3857F3A1EDB3}" dt="2024-04-09T19:37:38.445" v="57" actId="2696"/>
        <pc:sldMkLst>
          <pc:docMk/>
          <pc:sldMk cId="4199386779" sldId="274"/>
        </pc:sldMkLst>
      </pc:sldChg>
      <pc:sldChg chg="del">
        <pc:chgData name="Luis Manez" userId="f6bf1618-02dc-4663-8dbb-debc9ae6211c" providerId="ADAL" clId="{16BEA3A5-6C8D-8E43-B75E-3857F3A1EDB3}" dt="2024-04-09T19:37:39.285" v="58" actId="2696"/>
        <pc:sldMkLst>
          <pc:docMk/>
          <pc:sldMk cId="3620759148" sldId="276"/>
        </pc:sldMkLst>
      </pc:sldChg>
      <pc:sldChg chg="del">
        <pc:chgData name="Luis Manez" userId="f6bf1618-02dc-4663-8dbb-debc9ae6211c" providerId="ADAL" clId="{16BEA3A5-6C8D-8E43-B75E-3857F3A1EDB3}" dt="2024-04-09T19:37:39.816" v="59" actId="2696"/>
        <pc:sldMkLst>
          <pc:docMk/>
          <pc:sldMk cId="1589956229" sldId="277"/>
        </pc:sldMkLst>
      </pc:sldChg>
      <pc:sldChg chg="del">
        <pc:chgData name="Luis Manez" userId="f6bf1618-02dc-4663-8dbb-debc9ae6211c" providerId="ADAL" clId="{16BEA3A5-6C8D-8E43-B75E-3857F3A1EDB3}" dt="2024-04-09T19:37:40.294" v="60" actId="2696"/>
        <pc:sldMkLst>
          <pc:docMk/>
          <pc:sldMk cId="632278841" sldId="278"/>
        </pc:sldMkLst>
      </pc:sldChg>
      <pc:sldChg chg="del">
        <pc:chgData name="Luis Manez" userId="f6bf1618-02dc-4663-8dbb-debc9ae6211c" providerId="ADAL" clId="{16BEA3A5-6C8D-8E43-B75E-3857F3A1EDB3}" dt="2024-04-09T19:37:40.836" v="61" actId="2696"/>
        <pc:sldMkLst>
          <pc:docMk/>
          <pc:sldMk cId="1247305235" sldId="279"/>
        </pc:sldMkLst>
      </pc:sldChg>
      <pc:sldChg chg="del">
        <pc:chgData name="Luis Manez" userId="f6bf1618-02dc-4663-8dbb-debc9ae6211c" providerId="ADAL" clId="{16BEA3A5-6C8D-8E43-B75E-3857F3A1EDB3}" dt="2024-04-09T19:37:41.927" v="63" actId="2696"/>
        <pc:sldMkLst>
          <pc:docMk/>
          <pc:sldMk cId="4020436217" sldId="280"/>
        </pc:sldMkLst>
      </pc:sldChg>
      <pc:sldChg chg="del">
        <pc:chgData name="Luis Manez" userId="f6bf1618-02dc-4663-8dbb-debc9ae6211c" providerId="ADAL" clId="{16BEA3A5-6C8D-8E43-B75E-3857F3A1EDB3}" dt="2024-04-09T19:37:41.344" v="62" actId="2696"/>
        <pc:sldMkLst>
          <pc:docMk/>
          <pc:sldMk cId="881034875" sldId="281"/>
        </pc:sldMkLst>
      </pc:sldChg>
      <pc:sldChg chg="del">
        <pc:chgData name="Luis Manez" userId="f6bf1618-02dc-4663-8dbb-debc9ae6211c" providerId="ADAL" clId="{16BEA3A5-6C8D-8E43-B75E-3857F3A1EDB3}" dt="2024-04-09T19:37:47.415" v="64" actId="2696"/>
        <pc:sldMkLst>
          <pc:docMk/>
          <pc:sldMk cId="2649738498" sldId="282"/>
        </pc:sldMkLst>
      </pc:sldChg>
      <pc:sldChg chg="modNotesTx">
        <pc:chgData name="Luis Manez" userId="f6bf1618-02dc-4663-8dbb-debc9ae6211c" providerId="ADAL" clId="{16BEA3A5-6C8D-8E43-B75E-3857F3A1EDB3}" dt="2024-04-21T16:00:42.934" v="2382" actId="20577"/>
        <pc:sldMkLst>
          <pc:docMk/>
          <pc:sldMk cId="1337390772" sldId="283"/>
        </pc:sldMkLst>
      </pc:sldChg>
      <pc:sldChg chg="del">
        <pc:chgData name="Luis Manez" userId="f6bf1618-02dc-4663-8dbb-debc9ae6211c" providerId="ADAL" clId="{16BEA3A5-6C8D-8E43-B75E-3857F3A1EDB3}" dt="2024-04-09T19:37:49.768" v="65" actId="2696"/>
        <pc:sldMkLst>
          <pc:docMk/>
          <pc:sldMk cId="796088811" sldId="284"/>
        </pc:sldMkLst>
      </pc:sldChg>
      <pc:sldChg chg="del">
        <pc:chgData name="Luis Manez" userId="f6bf1618-02dc-4663-8dbb-debc9ae6211c" providerId="ADAL" clId="{16BEA3A5-6C8D-8E43-B75E-3857F3A1EDB3}" dt="2024-04-09T19:37:50.813" v="66" actId="2696"/>
        <pc:sldMkLst>
          <pc:docMk/>
          <pc:sldMk cId="926682477" sldId="285"/>
        </pc:sldMkLst>
      </pc:sldChg>
      <pc:sldChg chg="del">
        <pc:chgData name="Luis Manez" userId="f6bf1618-02dc-4663-8dbb-debc9ae6211c" providerId="ADAL" clId="{16BEA3A5-6C8D-8E43-B75E-3857F3A1EDB3}" dt="2024-04-09T19:37:51.388" v="67" actId="2696"/>
        <pc:sldMkLst>
          <pc:docMk/>
          <pc:sldMk cId="513748290" sldId="286"/>
        </pc:sldMkLst>
      </pc:sldChg>
      <pc:sldChg chg="del">
        <pc:chgData name="Luis Manez" userId="f6bf1618-02dc-4663-8dbb-debc9ae6211c" providerId="ADAL" clId="{16BEA3A5-6C8D-8E43-B75E-3857F3A1EDB3}" dt="2024-04-09T19:37:52.037" v="68" actId="2696"/>
        <pc:sldMkLst>
          <pc:docMk/>
          <pc:sldMk cId="3757977431" sldId="287"/>
        </pc:sldMkLst>
      </pc:sldChg>
      <pc:sldChg chg="del">
        <pc:chgData name="Luis Manez" userId="f6bf1618-02dc-4663-8dbb-debc9ae6211c" providerId="ADAL" clId="{16BEA3A5-6C8D-8E43-B75E-3857F3A1EDB3}" dt="2024-04-09T19:37:52.607" v="69" actId="2696"/>
        <pc:sldMkLst>
          <pc:docMk/>
          <pc:sldMk cId="504531874" sldId="288"/>
        </pc:sldMkLst>
      </pc:sldChg>
      <pc:sldChg chg="del">
        <pc:chgData name="Luis Manez" userId="f6bf1618-02dc-4663-8dbb-debc9ae6211c" providerId="ADAL" clId="{16BEA3A5-6C8D-8E43-B75E-3857F3A1EDB3}" dt="2024-04-09T19:37:53.199" v="70" actId="2696"/>
        <pc:sldMkLst>
          <pc:docMk/>
          <pc:sldMk cId="4290456685" sldId="289"/>
        </pc:sldMkLst>
      </pc:sldChg>
      <pc:sldChg chg="del">
        <pc:chgData name="Luis Manez" userId="f6bf1618-02dc-4663-8dbb-debc9ae6211c" providerId="ADAL" clId="{16BEA3A5-6C8D-8E43-B75E-3857F3A1EDB3}" dt="2024-04-09T19:37:53.888" v="71" actId="2696"/>
        <pc:sldMkLst>
          <pc:docMk/>
          <pc:sldMk cId="365750991" sldId="290"/>
        </pc:sldMkLst>
      </pc:sldChg>
      <pc:sldChg chg="del">
        <pc:chgData name="Luis Manez" userId="f6bf1618-02dc-4663-8dbb-debc9ae6211c" providerId="ADAL" clId="{16BEA3A5-6C8D-8E43-B75E-3857F3A1EDB3}" dt="2024-04-09T19:37:54.487" v="72" actId="2696"/>
        <pc:sldMkLst>
          <pc:docMk/>
          <pc:sldMk cId="2164684882" sldId="291"/>
        </pc:sldMkLst>
      </pc:sldChg>
      <pc:sldChg chg="del">
        <pc:chgData name="Luis Manez" userId="f6bf1618-02dc-4663-8dbb-debc9ae6211c" providerId="ADAL" clId="{16BEA3A5-6C8D-8E43-B75E-3857F3A1EDB3}" dt="2024-04-09T19:37:55.163" v="73" actId="2696"/>
        <pc:sldMkLst>
          <pc:docMk/>
          <pc:sldMk cId="3009255110" sldId="292"/>
        </pc:sldMkLst>
      </pc:sldChg>
      <pc:sldChg chg="del">
        <pc:chgData name="Luis Manez" userId="f6bf1618-02dc-4663-8dbb-debc9ae6211c" providerId="ADAL" clId="{16BEA3A5-6C8D-8E43-B75E-3857F3A1EDB3}" dt="2024-04-09T19:37:55.870" v="74" actId="2696"/>
        <pc:sldMkLst>
          <pc:docMk/>
          <pc:sldMk cId="1881540639" sldId="293"/>
        </pc:sldMkLst>
      </pc:sldChg>
      <pc:sldChg chg="del">
        <pc:chgData name="Luis Manez" userId="f6bf1618-02dc-4663-8dbb-debc9ae6211c" providerId="ADAL" clId="{16BEA3A5-6C8D-8E43-B75E-3857F3A1EDB3}" dt="2024-04-09T19:37:57.217" v="75" actId="2696"/>
        <pc:sldMkLst>
          <pc:docMk/>
          <pc:sldMk cId="3355236724" sldId="294"/>
        </pc:sldMkLst>
      </pc:sldChg>
      <pc:sldChg chg="del">
        <pc:chgData name="Luis Manez" userId="f6bf1618-02dc-4663-8dbb-debc9ae6211c" providerId="ADAL" clId="{16BEA3A5-6C8D-8E43-B75E-3857F3A1EDB3}" dt="2024-04-09T19:37:57.735" v="76" actId="2696"/>
        <pc:sldMkLst>
          <pc:docMk/>
          <pc:sldMk cId="747746571" sldId="295"/>
        </pc:sldMkLst>
      </pc:sldChg>
      <pc:sldChg chg="del">
        <pc:chgData name="Luis Manez" userId="f6bf1618-02dc-4663-8dbb-debc9ae6211c" providerId="ADAL" clId="{16BEA3A5-6C8D-8E43-B75E-3857F3A1EDB3}" dt="2024-04-09T19:37:58.508" v="77" actId="2696"/>
        <pc:sldMkLst>
          <pc:docMk/>
          <pc:sldMk cId="4090186101" sldId="296"/>
        </pc:sldMkLst>
      </pc:sldChg>
      <pc:sldChg chg="del">
        <pc:chgData name="Luis Manez" userId="f6bf1618-02dc-4663-8dbb-debc9ae6211c" providerId="ADAL" clId="{16BEA3A5-6C8D-8E43-B75E-3857F3A1EDB3}" dt="2024-04-09T19:37:59.245" v="78" actId="2696"/>
        <pc:sldMkLst>
          <pc:docMk/>
          <pc:sldMk cId="315969" sldId="297"/>
        </pc:sldMkLst>
      </pc:sldChg>
      <pc:sldChg chg="del">
        <pc:chgData name="Luis Manez" userId="f6bf1618-02dc-4663-8dbb-debc9ae6211c" providerId="ADAL" clId="{16BEA3A5-6C8D-8E43-B75E-3857F3A1EDB3}" dt="2024-04-09T19:37:59.910" v="79" actId="2696"/>
        <pc:sldMkLst>
          <pc:docMk/>
          <pc:sldMk cId="3180349960" sldId="298"/>
        </pc:sldMkLst>
      </pc:sldChg>
      <pc:sldChg chg="del">
        <pc:chgData name="Luis Manez" userId="f6bf1618-02dc-4663-8dbb-debc9ae6211c" providerId="ADAL" clId="{16BEA3A5-6C8D-8E43-B75E-3857F3A1EDB3}" dt="2024-04-09T19:38:00.547" v="80" actId="2696"/>
        <pc:sldMkLst>
          <pc:docMk/>
          <pc:sldMk cId="591980761" sldId="299"/>
        </pc:sldMkLst>
      </pc:sldChg>
      <pc:sldChg chg="del">
        <pc:chgData name="Luis Manez" userId="f6bf1618-02dc-4663-8dbb-debc9ae6211c" providerId="ADAL" clId="{16BEA3A5-6C8D-8E43-B75E-3857F3A1EDB3}" dt="2024-04-09T19:38:01.328" v="81" actId="2696"/>
        <pc:sldMkLst>
          <pc:docMk/>
          <pc:sldMk cId="3164876852" sldId="300"/>
        </pc:sldMkLst>
      </pc:sldChg>
      <pc:sldChg chg="del">
        <pc:chgData name="Luis Manez" userId="f6bf1618-02dc-4663-8dbb-debc9ae6211c" providerId="ADAL" clId="{16BEA3A5-6C8D-8E43-B75E-3857F3A1EDB3}" dt="2024-04-09T19:38:01.853" v="82" actId="2696"/>
        <pc:sldMkLst>
          <pc:docMk/>
          <pc:sldMk cId="1586687025" sldId="301"/>
        </pc:sldMkLst>
      </pc:sldChg>
      <pc:sldChg chg="del">
        <pc:chgData name="Luis Manez" userId="f6bf1618-02dc-4663-8dbb-debc9ae6211c" providerId="ADAL" clId="{16BEA3A5-6C8D-8E43-B75E-3857F3A1EDB3}" dt="2024-04-09T19:38:02.949" v="83" actId="2696"/>
        <pc:sldMkLst>
          <pc:docMk/>
          <pc:sldMk cId="14509501" sldId="302"/>
        </pc:sldMkLst>
      </pc:sldChg>
      <pc:sldChg chg="del">
        <pc:chgData name="Luis Manez" userId="f6bf1618-02dc-4663-8dbb-debc9ae6211c" providerId="ADAL" clId="{16BEA3A5-6C8D-8E43-B75E-3857F3A1EDB3}" dt="2024-04-09T19:38:05.835" v="84" actId="2696"/>
        <pc:sldMkLst>
          <pc:docMk/>
          <pc:sldMk cId="433713273" sldId="303"/>
        </pc:sldMkLst>
      </pc:sldChg>
      <pc:sldChg chg="del">
        <pc:chgData name="Luis Manez" userId="f6bf1618-02dc-4663-8dbb-debc9ae6211c" providerId="ADAL" clId="{16BEA3A5-6C8D-8E43-B75E-3857F3A1EDB3}" dt="2024-04-09T19:38:07.172" v="85" actId="2696"/>
        <pc:sldMkLst>
          <pc:docMk/>
          <pc:sldMk cId="3690657441" sldId="304"/>
        </pc:sldMkLst>
      </pc:sldChg>
      <pc:sldChg chg="del">
        <pc:chgData name="Luis Manez" userId="f6bf1618-02dc-4663-8dbb-debc9ae6211c" providerId="ADAL" clId="{16BEA3A5-6C8D-8E43-B75E-3857F3A1EDB3}" dt="2024-04-09T19:38:11.835" v="88" actId="2696"/>
        <pc:sldMkLst>
          <pc:docMk/>
          <pc:sldMk cId="2662589708" sldId="307"/>
        </pc:sldMkLst>
      </pc:sldChg>
      <pc:sldChg chg="del">
        <pc:chgData name="Luis Manez" userId="f6bf1618-02dc-4663-8dbb-debc9ae6211c" providerId="ADAL" clId="{16BEA3A5-6C8D-8E43-B75E-3857F3A1EDB3}" dt="2024-04-09T19:38:10.870" v="86" actId="2696"/>
        <pc:sldMkLst>
          <pc:docMk/>
          <pc:sldMk cId="3772972047" sldId="308"/>
        </pc:sldMkLst>
      </pc:sldChg>
      <pc:sldChg chg="del">
        <pc:chgData name="Luis Manez" userId="f6bf1618-02dc-4663-8dbb-debc9ae6211c" providerId="ADAL" clId="{16BEA3A5-6C8D-8E43-B75E-3857F3A1EDB3}" dt="2024-04-09T19:38:11.360" v="87" actId="2696"/>
        <pc:sldMkLst>
          <pc:docMk/>
          <pc:sldMk cId="2839919393" sldId="309"/>
        </pc:sldMkLst>
      </pc:sldChg>
      <pc:sldChg chg="del">
        <pc:chgData name="Luis Manez" userId="f6bf1618-02dc-4663-8dbb-debc9ae6211c" providerId="ADAL" clId="{16BEA3A5-6C8D-8E43-B75E-3857F3A1EDB3}" dt="2024-04-09T19:38:27.611" v="90" actId="2696"/>
        <pc:sldMkLst>
          <pc:docMk/>
          <pc:sldMk cId="231606908" sldId="311"/>
        </pc:sldMkLst>
      </pc:sldChg>
      <pc:sldChg chg="del">
        <pc:chgData name="Luis Manez" userId="f6bf1618-02dc-4663-8dbb-debc9ae6211c" providerId="ADAL" clId="{16BEA3A5-6C8D-8E43-B75E-3857F3A1EDB3}" dt="2024-04-09T19:38:28.098" v="91" actId="2696"/>
        <pc:sldMkLst>
          <pc:docMk/>
          <pc:sldMk cId="4051415114" sldId="312"/>
        </pc:sldMkLst>
      </pc:sldChg>
      <pc:sldChg chg="del">
        <pc:chgData name="Luis Manez" userId="f6bf1618-02dc-4663-8dbb-debc9ae6211c" providerId="ADAL" clId="{16BEA3A5-6C8D-8E43-B75E-3857F3A1EDB3}" dt="2024-04-09T19:38:28.584" v="92" actId="2696"/>
        <pc:sldMkLst>
          <pc:docMk/>
          <pc:sldMk cId="3362714754" sldId="313"/>
        </pc:sldMkLst>
      </pc:sldChg>
      <pc:sldChg chg="del">
        <pc:chgData name="Luis Manez" userId="f6bf1618-02dc-4663-8dbb-debc9ae6211c" providerId="ADAL" clId="{16BEA3A5-6C8D-8E43-B75E-3857F3A1EDB3}" dt="2024-04-09T19:38:29.072" v="93" actId="2696"/>
        <pc:sldMkLst>
          <pc:docMk/>
          <pc:sldMk cId="32469401" sldId="314"/>
        </pc:sldMkLst>
      </pc:sldChg>
      <pc:sldChg chg="del">
        <pc:chgData name="Luis Manez" userId="f6bf1618-02dc-4663-8dbb-debc9ae6211c" providerId="ADAL" clId="{16BEA3A5-6C8D-8E43-B75E-3857F3A1EDB3}" dt="2024-04-09T19:38:29.607" v="94" actId="2696"/>
        <pc:sldMkLst>
          <pc:docMk/>
          <pc:sldMk cId="3441810252" sldId="315"/>
        </pc:sldMkLst>
      </pc:sldChg>
      <pc:sldChg chg="del">
        <pc:chgData name="Luis Manez" userId="f6bf1618-02dc-4663-8dbb-debc9ae6211c" providerId="ADAL" clId="{16BEA3A5-6C8D-8E43-B75E-3857F3A1EDB3}" dt="2024-04-09T19:38:30.047" v="95" actId="2696"/>
        <pc:sldMkLst>
          <pc:docMk/>
          <pc:sldMk cId="3264487992" sldId="316"/>
        </pc:sldMkLst>
      </pc:sldChg>
      <pc:sldChg chg="del">
        <pc:chgData name="Luis Manez" userId="f6bf1618-02dc-4663-8dbb-debc9ae6211c" providerId="ADAL" clId="{16BEA3A5-6C8D-8E43-B75E-3857F3A1EDB3}" dt="2024-04-09T19:38:24.694" v="89" actId="2696"/>
        <pc:sldMkLst>
          <pc:docMk/>
          <pc:sldMk cId="1502798813" sldId="317"/>
        </pc:sldMkLst>
      </pc:sldChg>
      <pc:sldChg chg="modSp mod">
        <pc:chgData name="Luis Manez" userId="f6bf1618-02dc-4663-8dbb-debc9ae6211c" providerId="ADAL" clId="{16BEA3A5-6C8D-8E43-B75E-3857F3A1EDB3}" dt="2024-04-21T16:02:52.816" v="2411" actId="27636"/>
        <pc:sldMkLst>
          <pc:docMk/>
          <pc:sldMk cId="1185972021" sldId="319"/>
        </pc:sldMkLst>
        <pc:spChg chg="mod">
          <ac:chgData name="Luis Manez" userId="f6bf1618-02dc-4663-8dbb-debc9ae6211c" providerId="ADAL" clId="{16BEA3A5-6C8D-8E43-B75E-3857F3A1EDB3}" dt="2024-04-21T16:02:52.816" v="2411" actId="27636"/>
          <ac:spMkLst>
            <pc:docMk/>
            <pc:sldMk cId="1185972021" sldId="319"/>
            <ac:spMk id="3" creationId="{F112979A-6727-02B9-5F4C-1CF2E424695B}"/>
          </ac:spMkLst>
        </pc:spChg>
      </pc:sldChg>
      <pc:sldChg chg="del">
        <pc:chgData name="Luis Manez" userId="f6bf1618-02dc-4663-8dbb-debc9ae6211c" providerId="ADAL" clId="{16BEA3A5-6C8D-8E43-B75E-3857F3A1EDB3}" dt="2024-04-09T19:37:17.295" v="48" actId="2696"/>
        <pc:sldMkLst>
          <pc:docMk/>
          <pc:sldMk cId="1704648311" sldId="322"/>
        </pc:sldMkLst>
      </pc:sldChg>
      <pc:sldChg chg="addSp modSp new mod setBg modClrScheme chgLayout">
        <pc:chgData name="Luis Manez" userId="f6bf1618-02dc-4663-8dbb-debc9ae6211c" providerId="ADAL" clId="{16BEA3A5-6C8D-8E43-B75E-3857F3A1EDB3}" dt="2024-04-20T19:39:34.012" v="948" actId="207"/>
        <pc:sldMkLst>
          <pc:docMk/>
          <pc:sldMk cId="3195194562" sldId="324"/>
        </pc:sldMkLst>
        <pc:spChg chg="add mod">
          <ac:chgData name="Luis Manez" userId="f6bf1618-02dc-4663-8dbb-debc9ae6211c" providerId="ADAL" clId="{16BEA3A5-6C8D-8E43-B75E-3857F3A1EDB3}" dt="2024-04-20T19:39:34.012" v="948" actId="207"/>
          <ac:spMkLst>
            <pc:docMk/>
            <pc:sldMk cId="3195194562" sldId="324"/>
            <ac:spMk id="3" creationId="{B2198C91-7D62-65BB-6715-63DF11903856}"/>
          </ac:spMkLst>
        </pc:spChg>
      </pc:sldChg>
      <pc:sldChg chg="addSp delSp modSp add mod modClrScheme chgLayout">
        <pc:chgData name="Luis Manez" userId="f6bf1618-02dc-4663-8dbb-debc9ae6211c" providerId="ADAL" clId="{16BEA3A5-6C8D-8E43-B75E-3857F3A1EDB3}" dt="2024-04-20T19:40:44.284" v="955" actId="207"/>
        <pc:sldMkLst>
          <pc:docMk/>
          <pc:sldMk cId="622497495" sldId="325"/>
        </pc:sldMkLst>
        <pc:spChg chg="del">
          <ac:chgData name="Luis Manez" userId="f6bf1618-02dc-4663-8dbb-debc9ae6211c" providerId="ADAL" clId="{16BEA3A5-6C8D-8E43-B75E-3857F3A1EDB3}" dt="2024-04-19T19:20:20.839" v="108" actId="478"/>
          <ac:spMkLst>
            <pc:docMk/>
            <pc:sldMk cId="622497495" sldId="325"/>
            <ac:spMk id="3" creationId="{B2198C91-7D62-65BB-6715-63DF11903856}"/>
          </ac:spMkLst>
        </pc:spChg>
        <pc:graphicFrameChg chg="add mod modGraphic">
          <ac:chgData name="Luis Manez" userId="f6bf1618-02dc-4663-8dbb-debc9ae6211c" providerId="ADAL" clId="{16BEA3A5-6C8D-8E43-B75E-3857F3A1EDB3}" dt="2024-04-20T19:40:44.284" v="955" actId="207"/>
          <ac:graphicFrameMkLst>
            <pc:docMk/>
            <pc:sldMk cId="622497495" sldId="325"/>
            <ac:graphicFrameMk id="2" creationId="{6E107E3F-D5AE-ECA0-7CE2-2D645D36FD98}"/>
          </ac:graphicFrameMkLst>
        </pc:graphicFrameChg>
      </pc:sldChg>
      <pc:sldChg chg="addSp delSp modSp new mod modClrScheme chgLayout">
        <pc:chgData name="Luis Manez" userId="f6bf1618-02dc-4663-8dbb-debc9ae6211c" providerId="ADAL" clId="{16BEA3A5-6C8D-8E43-B75E-3857F3A1EDB3}" dt="2024-04-20T19:40:26.203" v="953" actId="1076"/>
        <pc:sldMkLst>
          <pc:docMk/>
          <pc:sldMk cId="374138440" sldId="326"/>
        </pc:sldMkLst>
        <pc:spChg chg="add mod">
          <ac:chgData name="Luis Manez" userId="f6bf1618-02dc-4663-8dbb-debc9ae6211c" providerId="ADAL" clId="{16BEA3A5-6C8D-8E43-B75E-3857F3A1EDB3}" dt="2024-04-20T19:39:53.300" v="950" actId="207"/>
          <ac:spMkLst>
            <pc:docMk/>
            <pc:sldMk cId="374138440" sldId="326"/>
            <ac:spMk id="4" creationId="{3BFABE1A-090F-30F9-F089-F25D49DE73C8}"/>
          </ac:spMkLst>
        </pc:spChg>
        <pc:spChg chg="add mod">
          <ac:chgData name="Luis Manez" userId="f6bf1618-02dc-4663-8dbb-debc9ae6211c" providerId="ADAL" clId="{16BEA3A5-6C8D-8E43-B75E-3857F3A1EDB3}" dt="2024-04-20T19:39:53.300" v="950" actId="207"/>
          <ac:spMkLst>
            <pc:docMk/>
            <pc:sldMk cId="374138440" sldId="326"/>
            <ac:spMk id="6" creationId="{53BAD01F-72C7-61D8-E543-BADD05E0E857}"/>
          </ac:spMkLst>
        </pc:spChg>
        <pc:spChg chg="add mod">
          <ac:chgData name="Luis Manez" userId="f6bf1618-02dc-4663-8dbb-debc9ae6211c" providerId="ADAL" clId="{16BEA3A5-6C8D-8E43-B75E-3857F3A1EDB3}" dt="2024-04-20T19:39:53.300" v="950" actId="207"/>
          <ac:spMkLst>
            <pc:docMk/>
            <pc:sldMk cId="374138440" sldId="326"/>
            <ac:spMk id="8" creationId="{CB3287EB-9ECE-CA50-AB00-F07A5B6C9B66}"/>
          </ac:spMkLst>
        </pc:spChg>
        <pc:picChg chg="add del">
          <ac:chgData name="Luis Manez" userId="f6bf1618-02dc-4663-8dbb-debc9ae6211c" providerId="ADAL" clId="{16BEA3A5-6C8D-8E43-B75E-3857F3A1EDB3}" dt="2024-04-19T19:55:50.021" v="265" actId="478"/>
          <ac:picMkLst>
            <pc:docMk/>
            <pc:sldMk cId="374138440" sldId="326"/>
            <ac:picMk id="2" creationId="{828E67B2-318D-D08E-3D2B-6FA95B528883}"/>
          </ac:picMkLst>
        </pc:picChg>
        <pc:picChg chg="add del mod">
          <ac:chgData name="Luis Manez" userId="f6bf1618-02dc-4663-8dbb-debc9ae6211c" providerId="ADAL" clId="{16BEA3A5-6C8D-8E43-B75E-3857F3A1EDB3}" dt="2024-04-20T19:40:21.750" v="952" actId="478"/>
          <ac:picMkLst>
            <pc:docMk/>
            <pc:sldMk cId="374138440" sldId="326"/>
            <ac:picMk id="3" creationId="{00E1BD75-9EA1-4B90-8769-C77878CB93A3}"/>
          </ac:picMkLst>
        </pc:picChg>
        <pc:picChg chg="add mod">
          <ac:chgData name="Luis Manez" userId="f6bf1618-02dc-4663-8dbb-debc9ae6211c" providerId="ADAL" clId="{16BEA3A5-6C8D-8E43-B75E-3857F3A1EDB3}" dt="2024-04-20T19:40:26.203" v="953" actId="1076"/>
          <ac:picMkLst>
            <pc:docMk/>
            <pc:sldMk cId="374138440" sldId="326"/>
            <ac:picMk id="9" creationId="{D6EA4D28-6A76-884A-2F03-D484CC733835}"/>
          </ac:picMkLst>
        </pc:picChg>
        <pc:picChg chg="add mod">
          <ac:chgData name="Luis Manez" userId="f6bf1618-02dc-4663-8dbb-debc9ae6211c" providerId="ADAL" clId="{16BEA3A5-6C8D-8E43-B75E-3857F3A1EDB3}" dt="2024-04-19T19:53:35.777" v="263" actId="1076"/>
          <ac:picMkLst>
            <pc:docMk/>
            <pc:sldMk cId="374138440" sldId="326"/>
            <ac:picMk id="1026" creationId="{E849F082-8B51-497D-BD32-7A82ED1BC3CB}"/>
          </ac:picMkLst>
        </pc:picChg>
      </pc:sldChg>
      <pc:sldChg chg="addSp delSp modSp new mod setBg">
        <pc:chgData name="Luis Manez" userId="f6bf1618-02dc-4663-8dbb-debc9ae6211c" providerId="ADAL" clId="{16BEA3A5-6C8D-8E43-B75E-3857F3A1EDB3}" dt="2024-04-20T20:39:18.231" v="1991" actId="14734"/>
        <pc:sldMkLst>
          <pc:docMk/>
          <pc:sldMk cId="1824338107" sldId="327"/>
        </pc:sldMkLst>
        <pc:spChg chg="add del">
          <ac:chgData name="Luis Manez" userId="f6bf1618-02dc-4663-8dbb-debc9ae6211c" providerId="ADAL" clId="{16BEA3A5-6C8D-8E43-B75E-3857F3A1EDB3}" dt="2024-04-20T14:44:12.225" v="371" actId="22"/>
          <ac:spMkLst>
            <pc:docMk/>
            <pc:sldMk cId="1824338107" sldId="327"/>
            <ac:spMk id="3" creationId="{EB7ECC1B-4AD5-CEEE-D542-AA1EB8178C39}"/>
          </ac:spMkLst>
        </pc:spChg>
        <pc:spChg chg="add mod">
          <ac:chgData name="Luis Manez" userId="f6bf1618-02dc-4663-8dbb-debc9ae6211c" providerId="ADAL" clId="{16BEA3A5-6C8D-8E43-B75E-3857F3A1EDB3}" dt="2024-04-20T20:38:34.080" v="1987" actId="1036"/>
          <ac:spMkLst>
            <pc:docMk/>
            <pc:sldMk cId="1824338107" sldId="327"/>
            <ac:spMk id="6" creationId="{0D41504D-15DB-2545-62C0-79E43D585090}"/>
          </ac:spMkLst>
        </pc:spChg>
        <pc:spChg chg="add mod">
          <ac:chgData name="Luis Manez" userId="f6bf1618-02dc-4663-8dbb-debc9ae6211c" providerId="ADAL" clId="{16BEA3A5-6C8D-8E43-B75E-3857F3A1EDB3}" dt="2024-04-20T20:38:34.080" v="1987" actId="1036"/>
          <ac:spMkLst>
            <pc:docMk/>
            <pc:sldMk cId="1824338107" sldId="327"/>
            <ac:spMk id="7" creationId="{BF843543-7416-267E-F1AE-7D67BA648AB6}"/>
          </ac:spMkLst>
        </pc:spChg>
        <pc:spChg chg="add mod">
          <ac:chgData name="Luis Manez" userId="f6bf1618-02dc-4663-8dbb-debc9ae6211c" providerId="ADAL" clId="{16BEA3A5-6C8D-8E43-B75E-3857F3A1EDB3}" dt="2024-04-20T15:09:58.192" v="692" actId="1036"/>
          <ac:spMkLst>
            <pc:docMk/>
            <pc:sldMk cId="1824338107" sldId="327"/>
            <ac:spMk id="9" creationId="{8DB671F4-8386-1A3A-3D8D-F1FE33107DEC}"/>
          </ac:spMkLst>
        </pc:spChg>
        <pc:spChg chg="add mod">
          <ac:chgData name="Luis Manez" userId="f6bf1618-02dc-4663-8dbb-debc9ae6211c" providerId="ADAL" clId="{16BEA3A5-6C8D-8E43-B75E-3857F3A1EDB3}" dt="2024-04-20T20:38:34.080" v="1987" actId="1036"/>
          <ac:spMkLst>
            <pc:docMk/>
            <pc:sldMk cId="1824338107" sldId="327"/>
            <ac:spMk id="11" creationId="{910140C9-E17A-507C-1984-E61CCDC3893C}"/>
          </ac:spMkLst>
        </pc:spChg>
        <pc:spChg chg="add del mod">
          <ac:chgData name="Luis Manez" userId="f6bf1618-02dc-4663-8dbb-debc9ae6211c" providerId="ADAL" clId="{16BEA3A5-6C8D-8E43-B75E-3857F3A1EDB3}" dt="2024-04-20T14:59:42.795" v="562" actId="22"/>
          <ac:spMkLst>
            <pc:docMk/>
            <pc:sldMk cId="1824338107" sldId="327"/>
            <ac:spMk id="13" creationId="{EBB48C1D-620B-ACAE-650A-2804E2EBBA2F}"/>
          </ac:spMkLst>
        </pc:spChg>
        <pc:spChg chg="add del mod">
          <ac:chgData name="Luis Manez" userId="f6bf1618-02dc-4663-8dbb-debc9ae6211c" providerId="ADAL" clId="{16BEA3A5-6C8D-8E43-B75E-3857F3A1EDB3}" dt="2024-04-20T15:00:22.302" v="568" actId="478"/>
          <ac:spMkLst>
            <pc:docMk/>
            <pc:sldMk cId="1824338107" sldId="327"/>
            <ac:spMk id="15" creationId="{05F92114-225A-CDDD-8739-5821F3FBB054}"/>
          </ac:spMkLst>
        </pc:spChg>
        <pc:spChg chg="add mod">
          <ac:chgData name="Luis Manez" userId="f6bf1618-02dc-4663-8dbb-debc9ae6211c" providerId="ADAL" clId="{16BEA3A5-6C8D-8E43-B75E-3857F3A1EDB3}" dt="2024-04-20T20:38:34.080" v="1987" actId="1036"/>
          <ac:spMkLst>
            <pc:docMk/>
            <pc:sldMk cId="1824338107" sldId="327"/>
            <ac:spMk id="16" creationId="{C634DF6B-9650-338F-B873-406FAE92E35A}"/>
          </ac:spMkLst>
        </pc:spChg>
        <pc:spChg chg="add mod">
          <ac:chgData name="Luis Manez" userId="f6bf1618-02dc-4663-8dbb-debc9ae6211c" providerId="ADAL" clId="{16BEA3A5-6C8D-8E43-B75E-3857F3A1EDB3}" dt="2024-04-20T20:38:34.080" v="1987" actId="1036"/>
          <ac:spMkLst>
            <pc:docMk/>
            <pc:sldMk cId="1824338107" sldId="327"/>
            <ac:spMk id="18" creationId="{D05458C8-C1E2-0BB8-8BD2-FB5289C93AEF}"/>
          </ac:spMkLst>
        </pc:spChg>
        <pc:spChg chg="add mod">
          <ac:chgData name="Luis Manez" userId="f6bf1618-02dc-4663-8dbb-debc9ae6211c" providerId="ADAL" clId="{16BEA3A5-6C8D-8E43-B75E-3857F3A1EDB3}" dt="2024-04-20T20:38:34.080" v="1987" actId="1036"/>
          <ac:spMkLst>
            <pc:docMk/>
            <pc:sldMk cId="1824338107" sldId="327"/>
            <ac:spMk id="20" creationId="{D529BA11-4E1A-54C5-C001-98D0A7F4A951}"/>
          </ac:spMkLst>
        </pc:spChg>
        <pc:graphicFrameChg chg="add mod modGraphic">
          <ac:chgData name="Luis Manez" userId="f6bf1618-02dc-4663-8dbb-debc9ae6211c" providerId="ADAL" clId="{16BEA3A5-6C8D-8E43-B75E-3857F3A1EDB3}" dt="2024-04-20T20:39:18.231" v="1991" actId="14734"/>
          <ac:graphicFrameMkLst>
            <pc:docMk/>
            <pc:sldMk cId="1824338107" sldId="327"/>
            <ac:graphicFrameMk id="4" creationId="{6ED5C8D5-92B7-A9BC-7E24-DDA818E31364}"/>
          </ac:graphicFrameMkLst>
        </pc:graphicFrameChg>
        <pc:graphicFrameChg chg="add mod modGraphic">
          <ac:chgData name="Luis Manez" userId="f6bf1618-02dc-4663-8dbb-debc9ae6211c" providerId="ADAL" clId="{16BEA3A5-6C8D-8E43-B75E-3857F3A1EDB3}" dt="2024-04-20T20:38:34.080" v="1987" actId="1036"/>
          <ac:graphicFrameMkLst>
            <pc:docMk/>
            <pc:sldMk cId="1824338107" sldId="327"/>
            <ac:graphicFrameMk id="5" creationId="{331343EA-B9A0-77F3-C291-5EF615218A9B}"/>
          </ac:graphicFrameMkLst>
        </pc:graphicFrameChg>
        <pc:graphicFrameChg chg="add mod modGraphic">
          <ac:chgData name="Luis Manez" userId="f6bf1618-02dc-4663-8dbb-debc9ae6211c" providerId="ADAL" clId="{16BEA3A5-6C8D-8E43-B75E-3857F3A1EDB3}" dt="2024-04-20T20:38:34.080" v="1987" actId="1036"/>
          <ac:graphicFrameMkLst>
            <pc:docMk/>
            <pc:sldMk cId="1824338107" sldId="327"/>
            <ac:graphicFrameMk id="10" creationId="{DB684083-8CBD-D48F-6634-182D9C2CE70A}"/>
          </ac:graphicFrameMkLst>
        </pc:graphicFrameChg>
        <pc:graphicFrameChg chg="add mod modGraphic">
          <ac:chgData name="Luis Manez" userId="f6bf1618-02dc-4663-8dbb-debc9ae6211c" providerId="ADAL" clId="{16BEA3A5-6C8D-8E43-B75E-3857F3A1EDB3}" dt="2024-04-20T20:38:34.080" v="1987" actId="1036"/>
          <ac:graphicFrameMkLst>
            <pc:docMk/>
            <pc:sldMk cId="1824338107" sldId="327"/>
            <ac:graphicFrameMk id="14" creationId="{C7D3C468-4D91-254D-DBBB-9601E0ED1BE2}"/>
          </ac:graphicFrameMkLst>
        </pc:graphicFrameChg>
        <pc:graphicFrameChg chg="add mod modGraphic">
          <ac:chgData name="Luis Manez" userId="f6bf1618-02dc-4663-8dbb-debc9ae6211c" providerId="ADAL" clId="{16BEA3A5-6C8D-8E43-B75E-3857F3A1EDB3}" dt="2024-04-20T20:38:34.080" v="1987" actId="1036"/>
          <ac:graphicFrameMkLst>
            <pc:docMk/>
            <pc:sldMk cId="1824338107" sldId="327"/>
            <ac:graphicFrameMk id="17" creationId="{BE6D0428-2E04-EFED-A992-42C4A4878AF0}"/>
          </ac:graphicFrameMkLst>
        </pc:graphicFrameChg>
        <pc:graphicFrameChg chg="add mod modGraphic">
          <ac:chgData name="Luis Manez" userId="f6bf1618-02dc-4663-8dbb-debc9ae6211c" providerId="ADAL" clId="{16BEA3A5-6C8D-8E43-B75E-3857F3A1EDB3}" dt="2024-04-20T20:38:34.080" v="1987" actId="1036"/>
          <ac:graphicFrameMkLst>
            <pc:docMk/>
            <pc:sldMk cId="1824338107" sldId="327"/>
            <ac:graphicFrameMk id="19" creationId="{069399B8-C107-3D6C-23E7-7250C7056984}"/>
          </ac:graphicFrameMkLst>
        </pc:graphicFrameChg>
      </pc:sldChg>
      <pc:sldChg chg="addSp delSp modSp new mod modClrScheme chgLayout">
        <pc:chgData name="Luis Manez" userId="f6bf1618-02dc-4663-8dbb-debc9ae6211c" providerId="ADAL" clId="{16BEA3A5-6C8D-8E43-B75E-3857F3A1EDB3}" dt="2024-04-20T19:37:37.641" v="941" actId="1036"/>
        <pc:sldMkLst>
          <pc:docMk/>
          <pc:sldMk cId="3373430644" sldId="328"/>
        </pc:sldMkLst>
        <pc:spChg chg="add mod">
          <ac:chgData name="Luis Manez" userId="f6bf1618-02dc-4663-8dbb-debc9ae6211c" providerId="ADAL" clId="{16BEA3A5-6C8D-8E43-B75E-3857F3A1EDB3}" dt="2024-04-20T19:36:52.722" v="904" actId="20577"/>
          <ac:spMkLst>
            <pc:docMk/>
            <pc:sldMk cId="3373430644" sldId="328"/>
            <ac:spMk id="2" creationId="{9CC99372-BB75-5B7D-1DF3-20C2D2DE360C}"/>
          </ac:spMkLst>
        </pc:spChg>
        <pc:spChg chg="add del">
          <ac:chgData name="Luis Manez" userId="f6bf1618-02dc-4663-8dbb-debc9ae6211c" providerId="ADAL" clId="{16BEA3A5-6C8D-8E43-B75E-3857F3A1EDB3}" dt="2024-04-20T19:30:45.581" v="763" actId="22"/>
          <ac:spMkLst>
            <pc:docMk/>
            <pc:sldMk cId="3373430644" sldId="328"/>
            <ac:spMk id="4" creationId="{028729E2-6A70-D400-D9E3-223FF75148EF}"/>
          </ac:spMkLst>
        </pc:spChg>
        <pc:spChg chg="add mod">
          <ac:chgData name="Luis Manez" userId="f6bf1618-02dc-4663-8dbb-debc9ae6211c" providerId="ADAL" clId="{16BEA3A5-6C8D-8E43-B75E-3857F3A1EDB3}" dt="2024-04-20T19:37:26.383" v="929" actId="6549"/>
          <ac:spMkLst>
            <pc:docMk/>
            <pc:sldMk cId="3373430644" sldId="328"/>
            <ac:spMk id="5" creationId="{EA76A23A-1355-2D0F-117C-0817CB248FAE}"/>
          </ac:spMkLst>
        </pc:spChg>
        <pc:graphicFrameChg chg="add mod modGraphic">
          <ac:chgData name="Luis Manez" userId="f6bf1618-02dc-4663-8dbb-debc9ae6211c" providerId="ADAL" clId="{16BEA3A5-6C8D-8E43-B75E-3857F3A1EDB3}" dt="2024-04-20T19:37:37.641" v="941" actId="1036"/>
          <ac:graphicFrameMkLst>
            <pc:docMk/>
            <pc:sldMk cId="3373430644" sldId="328"/>
            <ac:graphicFrameMk id="6" creationId="{1FC8AC36-C37D-8702-8F9F-81769CA10DAE}"/>
          </ac:graphicFrameMkLst>
        </pc:graphicFrameChg>
        <pc:graphicFrameChg chg="add mod">
          <ac:chgData name="Luis Manez" userId="f6bf1618-02dc-4663-8dbb-debc9ae6211c" providerId="ADAL" clId="{16BEA3A5-6C8D-8E43-B75E-3857F3A1EDB3}" dt="2024-04-20T19:33:43.057" v="883"/>
          <ac:graphicFrameMkLst>
            <pc:docMk/>
            <pc:sldMk cId="3373430644" sldId="328"/>
            <ac:graphicFrameMk id="7" creationId="{51C9BBE7-6F2C-CBCF-8538-4D1DEEEB8700}"/>
          </ac:graphicFrameMkLst>
        </pc:graphicFrameChg>
      </pc:sldChg>
      <pc:sldChg chg="addSp delSp modSp new mod modClrScheme chgLayout">
        <pc:chgData name="Luis Manez" userId="f6bf1618-02dc-4663-8dbb-debc9ae6211c" providerId="ADAL" clId="{16BEA3A5-6C8D-8E43-B75E-3857F3A1EDB3}" dt="2024-04-20T20:36:40.796" v="1919" actId="1035"/>
        <pc:sldMkLst>
          <pc:docMk/>
          <pc:sldMk cId="2874127713" sldId="329"/>
        </pc:sldMkLst>
        <pc:spChg chg="add mod">
          <ac:chgData name="Luis Manez" userId="f6bf1618-02dc-4663-8dbb-debc9ae6211c" providerId="ADAL" clId="{16BEA3A5-6C8D-8E43-B75E-3857F3A1EDB3}" dt="2024-04-20T19:42:20.286" v="962" actId="20577"/>
          <ac:spMkLst>
            <pc:docMk/>
            <pc:sldMk cId="2874127713" sldId="329"/>
            <ac:spMk id="2" creationId="{DF86B861-6ECE-C91E-BB8C-9D634F458AC8}"/>
          </ac:spMkLst>
        </pc:spChg>
        <pc:spChg chg="add mod">
          <ac:chgData name="Luis Manez" userId="f6bf1618-02dc-4663-8dbb-debc9ae6211c" providerId="ADAL" clId="{16BEA3A5-6C8D-8E43-B75E-3857F3A1EDB3}" dt="2024-04-20T20:23:33.791" v="1661" actId="1035"/>
          <ac:spMkLst>
            <pc:docMk/>
            <pc:sldMk cId="2874127713" sldId="329"/>
            <ac:spMk id="3" creationId="{1F512D5E-7DDD-8716-5E22-3A3984331915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5" creationId="{69A95220-D714-D647-C722-8A01C78B1B64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6" creationId="{DDE72A2A-8353-3224-EDD8-50409857EFE9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7" creationId="{6D9DA740-73A2-0E4E-9409-FF554FCC1192}"/>
          </ac:spMkLst>
        </pc:spChg>
        <pc:spChg chg="add del mod">
          <ac:chgData name="Luis Manez" userId="f6bf1618-02dc-4663-8dbb-debc9ae6211c" providerId="ADAL" clId="{16BEA3A5-6C8D-8E43-B75E-3857F3A1EDB3}" dt="2024-04-20T20:06:28.846" v="1361"/>
          <ac:spMkLst>
            <pc:docMk/>
            <pc:sldMk cId="2874127713" sldId="329"/>
            <ac:spMk id="8" creationId="{2EF6A84B-4C1B-538F-A422-E7FE079FDAFF}"/>
          </ac:spMkLst>
        </pc:spChg>
        <pc:spChg chg="add del mod">
          <ac:chgData name="Luis Manez" userId="f6bf1618-02dc-4663-8dbb-debc9ae6211c" providerId="ADAL" clId="{16BEA3A5-6C8D-8E43-B75E-3857F3A1EDB3}" dt="2024-04-20T20:07:07.513" v="1386"/>
          <ac:spMkLst>
            <pc:docMk/>
            <pc:sldMk cId="2874127713" sldId="329"/>
            <ac:spMk id="9" creationId="{38060A90-F101-127E-32BC-1984F26AD78D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10" creationId="{A6F439B0-7B28-F8DA-1A94-A2E8E7D2E99A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11" creationId="{6BD75058-8AD3-CEC4-B2A2-E982A19A3D1D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13" creationId="{944B34A2-6055-F9B1-FA1F-4122A467412B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14" creationId="{8B2ECEF1-A2D3-A2E9-D916-BA77F0F59037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15" creationId="{C9541DFF-2160-0DD1-FC08-4016541D8AF1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16" creationId="{1165E81B-AA2F-3B35-EA9F-3573F90AA18E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17" creationId="{2B62C743-796B-FCBC-3133-CD02BD9BD93C}"/>
          </ac:spMkLst>
        </pc:spChg>
        <pc:spChg chg="add mod">
          <ac:chgData name="Luis Manez" userId="f6bf1618-02dc-4663-8dbb-debc9ae6211c" providerId="ADAL" clId="{16BEA3A5-6C8D-8E43-B75E-3857F3A1EDB3}" dt="2024-04-20T20:14:24.648" v="1547"/>
          <ac:spMkLst>
            <pc:docMk/>
            <pc:sldMk cId="2874127713" sldId="329"/>
            <ac:spMk id="18" creationId="{F466369A-3E01-0B34-E407-19AF19444322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19" creationId="{B0309FB3-7A4D-54A7-C160-1F9DF122C192}"/>
          </ac:spMkLst>
        </pc:spChg>
        <pc:spChg chg="add mod">
          <ac:chgData name="Luis Manez" userId="f6bf1618-02dc-4663-8dbb-debc9ae6211c" providerId="ADAL" clId="{16BEA3A5-6C8D-8E43-B75E-3857F3A1EDB3}" dt="2024-04-20T20:36:40.796" v="1919" actId="1035"/>
          <ac:spMkLst>
            <pc:docMk/>
            <pc:sldMk cId="2874127713" sldId="329"/>
            <ac:spMk id="22" creationId="{297327C6-AF85-D20D-834A-524FEE7C899D}"/>
          </ac:spMkLst>
        </pc:spChg>
        <pc:spChg chg="add mod">
          <ac:chgData name="Luis Manez" userId="f6bf1618-02dc-4663-8dbb-debc9ae6211c" providerId="ADAL" clId="{16BEA3A5-6C8D-8E43-B75E-3857F3A1EDB3}" dt="2024-04-20T20:30:11.689" v="1828" actId="20577"/>
          <ac:spMkLst>
            <pc:docMk/>
            <pc:sldMk cId="2874127713" sldId="329"/>
            <ac:spMk id="23" creationId="{DD3936D4-A344-D7AB-C864-930A7B7BD6EF}"/>
          </ac:spMkLst>
        </pc:spChg>
        <pc:spChg chg="add del mod">
          <ac:chgData name="Luis Manez" userId="f6bf1618-02dc-4663-8dbb-debc9ae6211c" providerId="ADAL" clId="{16BEA3A5-6C8D-8E43-B75E-3857F3A1EDB3}" dt="2024-04-20T20:32:52.713" v="1842" actId="478"/>
          <ac:spMkLst>
            <pc:docMk/>
            <pc:sldMk cId="2874127713" sldId="329"/>
            <ac:spMk id="25" creationId="{83F0DC55-BE5A-2DE8-4822-F218639C0841}"/>
          </ac:spMkLst>
        </pc:spChg>
        <pc:spChg chg="add mod">
          <ac:chgData name="Luis Manez" userId="f6bf1618-02dc-4663-8dbb-debc9ae6211c" providerId="ADAL" clId="{16BEA3A5-6C8D-8E43-B75E-3857F3A1EDB3}" dt="2024-04-20T20:34:02.160" v="1870" actId="404"/>
          <ac:spMkLst>
            <pc:docMk/>
            <pc:sldMk cId="2874127713" sldId="329"/>
            <ac:spMk id="26" creationId="{B27E2B43-688B-EBD7-EA66-7910D324E740}"/>
          </ac:spMkLst>
        </pc:spChg>
        <pc:graphicFrameChg chg="add mod modGraphic">
          <ac:chgData name="Luis Manez" userId="f6bf1618-02dc-4663-8dbb-debc9ae6211c" providerId="ADAL" clId="{16BEA3A5-6C8D-8E43-B75E-3857F3A1EDB3}" dt="2024-04-20T20:23:33.791" v="1661" actId="1035"/>
          <ac:graphicFrameMkLst>
            <pc:docMk/>
            <pc:sldMk cId="2874127713" sldId="329"/>
            <ac:graphicFrameMk id="4" creationId="{DF3D0620-2CAC-D68F-EEB7-2376484D877D}"/>
          </ac:graphicFrameMkLst>
        </pc:graphicFrameChg>
        <pc:picChg chg="add del mod">
          <ac:chgData name="Luis Manez" userId="f6bf1618-02dc-4663-8dbb-debc9ae6211c" providerId="ADAL" clId="{16BEA3A5-6C8D-8E43-B75E-3857F3A1EDB3}" dt="2024-04-20T20:15:55.272" v="1552" actId="478"/>
          <ac:picMkLst>
            <pc:docMk/>
            <pc:sldMk cId="2874127713" sldId="329"/>
            <ac:picMk id="12" creationId="{B8E50623-2243-F747-038F-DDB047991073}"/>
          </ac:picMkLst>
        </pc:picChg>
        <pc:picChg chg="add mod">
          <ac:chgData name="Luis Manez" userId="f6bf1618-02dc-4663-8dbb-debc9ae6211c" providerId="ADAL" clId="{16BEA3A5-6C8D-8E43-B75E-3857F3A1EDB3}" dt="2024-04-20T20:36:40.796" v="1919" actId="1035"/>
          <ac:picMkLst>
            <pc:docMk/>
            <pc:sldMk cId="2874127713" sldId="329"/>
            <ac:picMk id="20" creationId="{47B0B2F7-A871-BEE0-72D9-C7270831D0FB}"/>
          </ac:picMkLst>
        </pc:picChg>
        <pc:picChg chg="add mod">
          <ac:chgData name="Luis Manez" userId="f6bf1618-02dc-4663-8dbb-debc9ae6211c" providerId="ADAL" clId="{16BEA3A5-6C8D-8E43-B75E-3857F3A1EDB3}" dt="2024-04-20T20:36:40.796" v="1919" actId="1035"/>
          <ac:picMkLst>
            <pc:docMk/>
            <pc:sldMk cId="2874127713" sldId="329"/>
            <ac:picMk id="21" creationId="{662D4BE0-A3FA-F351-5F22-AB8A70D12D23}"/>
          </ac:picMkLst>
        </pc:picChg>
      </pc:sldChg>
      <pc:sldChg chg="delSp add setBg delDesignElem modNotesTx">
        <pc:chgData name="Luis Manez" userId="f6bf1618-02dc-4663-8dbb-debc9ae6211c" providerId="ADAL" clId="{16BEA3A5-6C8D-8E43-B75E-3857F3A1EDB3}" dt="2024-04-21T16:00:59.071" v="2385" actId="20577"/>
        <pc:sldMkLst>
          <pc:docMk/>
          <pc:sldMk cId="4232889002" sldId="330"/>
        </pc:sldMkLst>
        <pc:spChg chg="del">
          <ac:chgData name="Luis Manez" userId="f6bf1618-02dc-4663-8dbb-debc9ae6211c" providerId="ADAL" clId="{16BEA3A5-6C8D-8E43-B75E-3857F3A1EDB3}" dt="2024-04-20T20:36:58.506" v="1921"/>
          <ac:spMkLst>
            <pc:docMk/>
            <pc:sldMk cId="4232889002" sldId="330"/>
            <ac:spMk id="1036" creationId="{71B2258F-86CA-4D4D-8270-BC05FCDEBFB3}"/>
          </ac:spMkLst>
        </pc:spChg>
      </pc:sldChg>
      <pc:sldChg chg="addSp delSp modSp new mod">
        <pc:chgData name="Luis Manez" userId="f6bf1618-02dc-4663-8dbb-debc9ae6211c" providerId="ADAL" clId="{16BEA3A5-6C8D-8E43-B75E-3857F3A1EDB3}" dt="2024-04-21T15:37:40.532" v="2289" actId="122"/>
        <pc:sldMkLst>
          <pc:docMk/>
          <pc:sldMk cId="877313306" sldId="331"/>
        </pc:sldMkLst>
        <pc:spChg chg="mod">
          <ac:chgData name="Luis Manez" userId="f6bf1618-02dc-4663-8dbb-debc9ae6211c" providerId="ADAL" clId="{16BEA3A5-6C8D-8E43-B75E-3857F3A1EDB3}" dt="2024-04-21T10:51:11.191" v="2009" actId="20577"/>
          <ac:spMkLst>
            <pc:docMk/>
            <pc:sldMk cId="877313306" sldId="331"/>
            <ac:spMk id="2" creationId="{F744F612-A1C7-AD75-E4BF-85172BC99C74}"/>
          </ac:spMkLst>
        </pc:spChg>
        <pc:spChg chg="add del mod">
          <ac:chgData name="Luis Manez" userId="f6bf1618-02dc-4663-8dbb-debc9ae6211c" providerId="ADAL" clId="{16BEA3A5-6C8D-8E43-B75E-3857F3A1EDB3}" dt="2024-04-21T15:22:14.368" v="2061" actId="478"/>
          <ac:spMkLst>
            <pc:docMk/>
            <pc:sldMk cId="877313306" sldId="331"/>
            <ac:spMk id="6" creationId="{AA8971C8-A3B5-3549-DDCA-5CB902EB342A}"/>
          </ac:spMkLst>
        </pc:spChg>
        <pc:spChg chg="add del mod">
          <ac:chgData name="Luis Manez" userId="f6bf1618-02dc-4663-8dbb-debc9ae6211c" providerId="ADAL" clId="{16BEA3A5-6C8D-8E43-B75E-3857F3A1EDB3}" dt="2024-04-21T10:56:41.022" v="2058" actId="478"/>
          <ac:spMkLst>
            <pc:docMk/>
            <pc:sldMk cId="877313306" sldId="331"/>
            <ac:spMk id="8" creationId="{59B20498-96C6-926A-6392-97B6EC35AEE6}"/>
          </ac:spMkLst>
        </pc:spChg>
        <pc:spChg chg="add mod">
          <ac:chgData name="Luis Manez" userId="f6bf1618-02dc-4663-8dbb-debc9ae6211c" providerId="ADAL" clId="{16BEA3A5-6C8D-8E43-B75E-3857F3A1EDB3}" dt="2024-04-21T15:36:16.489" v="2187" actId="1036"/>
          <ac:spMkLst>
            <pc:docMk/>
            <pc:sldMk cId="877313306" sldId="331"/>
            <ac:spMk id="9" creationId="{5C4D2A71-792D-F0D6-1CB8-68D5381AACAA}"/>
          </ac:spMkLst>
        </pc:spChg>
        <pc:spChg chg="add mod">
          <ac:chgData name="Luis Manez" userId="f6bf1618-02dc-4663-8dbb-debc9ae6211c" providerId="ADAL" clId="{16BEA3A5-6C8D-8E43-B75E-3857F3A1EDB3}" dt="2024-04-21T15:36:16.489" v="2187" actId="1036"/>
          <ac:spMkLst>
            <pc:docMk/>
            <pc:sldMk cId="877313306" sldId="331"/>
            <ac:spMk id="10" creationId="{72879662-24E4-D967-0166-19F532986631}"/>
          </ac:spMkLst>
        </pc:spChg>
        <pc:spChg chg="add mod">
          <ac:chgData name="Luis Manez" userId="f6bf1618-02dc-4663-8dbb-debc9ae6211c" providerId="ADAL" clId="{16BEA3A5-6C8D-8E43-B75E-3857F3A1EDB3}" dt="2024-04-21T15:36:16.489" v="2187" actId="1036"/>
          <ac:spMkLst>
            <pc:docMk/>
            <pc:sldMk cId="877313306" sldId="331"/>
            <ac:spMk id="12" creationId="{3DCA59AF-852B-F265-43BA-997D340673FC}"/>
          </ac:spMkLst>
        </pc:spChg>
        <pc:spChg chg="add mod">
          <ac:chgData name="Luis Manez" userId="f6bf1618-02dc-4663-8dbb-debc9ae6211c" providerId="ADAL" clId="{16BEA3A5-6C8D-8E43-B75E-3857F3A1EDB3}" dt="2024-04-21T15:36:16.489" v="2187" actId="1036"/>
          <ac:spMkLst>
            <pc:docMk/>
            <pc:sldMk cId="877313306" sldId="331"/>
            <ac:spMk id="15" creationId="{A49EE6CF-8584-9722-0967-18E5EFB9CFA8}"/>
          </ac:spMkLst>
        </pc:spChg>
        <pc:spChg chg="add mod">
          <ac:chgData name="Luis Manez" userId="f6bf1618-02dc-4663-8dbb-debc9ae6211c" providerId="ADAL" clId="{16BEA3A5-6C8D-8E43-B75E-3857F3A1EDB3}" dt="2024-04-21T15:36:16.489" v="2187" actId="1036"/>
          <ac:spMkLst>
            <pc:docMk/>
            <pc:sldMk cId="877313306" sldId="331"/>
            <ac:spMk id="17" creationId="{B6BF8A59-E0E5-1A63-3BCF-CD6DEE111427}"/>
          </ac:spMkLst>
        </pc:spChg>
        <pc:spChg chg="add mod">
          <ac:chgData name="Luis Manez" userId="f6bf1618-02dc-4663-8dbb-debc9ae6211c" providerId="ADAL" clId="{16BEA3A5-6C8D-8E43-B75E-3857F3A1EDB3}" dt="2024-04-21T15:37:08.618" v="2268" actId="20577"/>
          <ac:spMkLst>
            <pc:docMk/>
            <pc:sldMk cId="877313306" sldId="331"/>
            <ac:spMk id="18" creationId="{15483FF2-3014-BED7-6B5D-3A8E208873E5}"/>
          </ac:spMkLst>
        </pc:spChg>
        <pc:spChg chg="add mod">
          <ac:chgData name="Luis Manez" userId="f6bf1618-02dc-4663-8dbb-debc9ae6211c" providerId="ADAL" clId="{16BEA3A5-6C8D-8E43-B75E-3857F3A1EDB3}" dt="2024-04-21T15:37:40.532" v="2289" actId="122"/>
          <ac:spMkLst>
            <pc:docMk/>
            <pc:sldMk cId="877313306" sldId="331"/>
            <ac:spMk id="20" creationId="{4645335E-C3A7-CC9A-041D-B7A5EA170A49}"/>
          </ac:spMkLst>
        </pc:spChg>
        <pc:picChg chg="add mod">
          <ac:chgData name="Luis Manez" userId="f6bf1618-02dc-4663-8dbb-debc9ae6211c" providerId="ADAL" clId="{16BEA3A5-6C8D-8E43-B75E-3857F3A1EDB3}" dt="2024-04-21T15:36:16.489" v="2187" actId="1036"/>
          <ac:picMkLst>
            <pc:docMk/>
            <pc:sldMk cId="877313306" sldId="331"/>
            <ac:picMk id="3" creationId="{94364E5C-CE8F-A8F5-F02F-B538221513C0}"/>
          </ac:picMkLst>
        </pc:picChg>
        <pc:picChg chg="add mod">
          <ac:chgData name="Luis Manez" userId="f6bf1618-02dc-4663-8dbb-debc9ae6211c" providerId="ADAL" clId="{16BEA3A5-6C8D-8E43-B75E-3857F3A1EDB3}" dt="2024-04-21T15:36:16.489" v="2187" actId="1036"/>
          <ac:picMkLst>
            <pc:docMk/>
            <pc:sldMk cId="877313306" sldId="331"/>
            <ac:picMk id="4" creationId="{E03C90A5-D636-5474-8392-B9AB891258DB}"/>
          </ac:picMkLst>
        </pc:picChg>
        <pc:picChg chg="add mod">
          <ac:chgData name="Luis Manez" userId="f6bf1618-02dc-4663-8dbb-debc9ae6211c" providerId="ADAL" clId="{16BEA3A5-6C8D-8E43-B75E-3857F3A1EDB3}" dt="2024-04-21T15:36:16.489" v="2187" actId="1036"/>
          <ac:picMkLst>
            <pc:docMk/>
            <pc:sldMk cId="877313306" sldId="331"/>
            <ac:picMk id="11" creationId="{085DE236-3372-5B07-EF56-F4605EABDB8F}"/>
          </ac:picMkLst>
        </pc:picChg>
        <pc:picChg chg="add del mod">
          <ac:chgData name="Luis Manez" userId="f6bf1618-02dc-4663-8dbb-debc9ae6211c" providerId="ADAL" clId="{16BEA3A5-6C8D-8E43-B75E-3857F3A1EDB3}" dt="2024-04-21T15:27:53.168" v="2116" actId="478"/>
          <ac:picMkLst>
            <pc:docMk/>
            <pc:sldMk cId="877313306" sldId="331"/>
            <ac:picMk id="13" creationId="{DEFDF2C1-577C-ABFF-A8AD-354CA58C57FC}"/>
          </ac:picMkLst>
        </pc:picChg>
        <pc:picChg chg="add mod">
          <ac:chgData name="Luis Manez" userId="f6bf1618-02dc-4663-8dbb-debc9ae6211c" providerId="ADAL" clId="{16BEA3A5-6C8D-8E43-B75E-3857F3A1EDB3}" dt="2024-04-21T15:36:16.489" v="2187" actId="1036"/>
          <ac:picMkLst>
            <pc:docMk/>
            <pc:sldMk cId="877313306" sldId="331"/>
            <ac:picMk id="14" creationId="{DCAEBD24-7F76-0D5D-E43D-26082210CA87}"/>
          </ac:picMkLst>
        </pc:picChg>
        <pc:picChg chg="add mod">
          <ac:chgData name="Luis Manez" userId="f6bf1618-02dc-4663-8dbb-debc9ae6211c" providerId="ADAL" clId="{16BEA3A5-6C8D-8E43-B75E-3857F3A1EDB3}" dt="2024-04-21T15:36:16.489" v="2187" actId="1036"/>
          <ac:picMkLst>
            <pc:docMk/>
            <pc:sldMk cId="877313306" sldId="331"/>
            <ac:picMk id="16" creationId="{3361026B-B04D-53F6-58F9-FB407B4096CF}"/>
          </ac:picMkLst>
        </pc:picChg>
      </pc:sldChg>
      <pc:sldChg chg="addSp delSp modSp add del mod">
        <pc:chgData name="Luis Manez" userId="f6bf1618-02dc-4663-8dbb-debc9ae6211c" providerId="ADAL" clId="{16BEA3A5-6C8D-8E43-B75E-3857F3A1EDB3}" dt="2024-04-21T15:34:42.058" v="2164" actId="2696"/>
        <pc:sldMkLst>
          <pc:docMk/>
          <pc:sldMk cId="2325058264" sldId="332"/>
        </pc:sldMkLst>
        <pc:spChg chg="del">
          <ac:chgData name="Luis Manez" userId="f6bf1618-02dc-4663-8dbb-debc9ae6211c" providerId="ADAL" clId="{16BEA3A5-6C8D-8E43-B75E-3857F3A1EDB3}" dt="2024-04-21T10:54:28.376" v="2024" actId="478"/>
          <ac:spMkLst>
            <pc:docMk/>
            <pc:sldMk cId="2325058264" sldId="332"/>
            <ac:spMk id="6" creationId="{AA8971C8-A3B5-3549-DDCA-5CB902EB342A}"/>
          </ac:spMkLst>
        </pc:spChg>
        <pc:spChg chg="del">
          <ac:chgData name="Luis Manez" userId="f6bf1618-02dc-4663-8dbb-debc9ae6211c" providerId="ADAL" clId="{16BEA3A5-6C8D-8E43-B75E-3857F3A1EDB3}" dt="2024-04-21T10:54:26.980" v="2023" actId="478"/>
          <ac:spMkLst>
            <pc:docMk/>
            <pc:sldMk cId="2325058264" sldId="332"/>
            <ac:spMk id="8" creationId="{59B20498-96C6-926A-6392-97B6EC35AEE6}"/>
          </ac:spMkLst>
        </pc:spChg>
        <pc:spChg chg="add mod">
          <ac:chgData name="Luis Manez" userId="f6bf1618-02dc-4663-8dbb-debc9ae6211c" providerId="ADAL" clId="{16BEA3A5-6C8D-8E43-B75E-3857F3A1EDB3}" dt="2024-04-21T10:54:37.619" v="2027" actId="1076"/>
          <ac:spMkLst>
            <pc:docMk/>
            <pc:sldMk cId="2325058264" sldId="332"/>
            <ac:spMk id="9" creationId="{98C43A0F-5C2D-E93C-8A38-5A7D1E88D264}"/>
          </ac:spMkLst>
        </pc:spChg>
        <pc:spChg chg="add mod">
          <ac:chgData name="Luis Manez" userId="f6bf1618-02dc-4663-8dbb-debc9ae6211c" providerId="ADAL" clId="{16BEA3A5-6C8D-8E43-B75E-3857F3A1EDB3}" dt="2024-04-21T10:55:04.357" v="2031" actId="1076"/>
          <ac:spMkLst>
            <pc:docMk/>
            <pc:sldMk cId="2325058264" sldId="332"/>
            <ac:spMk id="12" creationId="{062FE899-B3DE-34CA-1D36-E2B73AE50185}"/>
          </ac:spMkLst>
        </pc:spChg>
        <pc:spChg chg="add mod">
          <ac:chgData name="Luis Manez" userId="f6bf1618-02dc-4663-8dbb-debc9ae6211c" providerId="ADAL" clId="{16BEA3A5-6C8D-8E43-B75E-3857F3A1EDB3}" dt="2024-04-21T10:55:32.864" v="2035" actId="1076"/>
          <ac:spMkLst>
            <pc:docMk/>
            <pc:sldMk cId="2325058264" sldId="332"/>
            <ac:spMk id="15" creationId="{1482F328-6801-FE98-BA68-9A172F4D04F9}"/>
          </ac:spMkLst>
        </pc:spChg>
        <pc:picChg chg="del">
          <ac:chgData name="Luis Manez" userId="f6bf1618-02dc-4663-8dbb-debc9ae6211c" providerId="ADAL" clId="{16BEA3A5-6C8D-8E43-B75E-3857F3A1EDB3}" dt="2024-04-21T10:54:24.362" v="2022" actId="478"/>
          <ac:picMkLst>
            <pc:docMk/>
            <pc:sldMk cId="2325058264" sldId="332"/>
            <ac:picMk id="3" creationId="{94364E5C-CE8F-A8F5-F02F-B538221513C0}"/>
          </ac:picMkLst>
        </pc:picChg>
        <pc:picChg chg="del">
          <ac:chgData name="Luis Manez" userId="f6bf1618-02dc-4663-8dbb-debc9ae6211c" providerId="ADAL" clId="{16BEA3A5-6C8D-8E43-B75E-3857F3A1EDB3}" dt="2024-04-21T10:54:28.376" v="2024" actId="478"/>
          <ac:picMkLst>
            <pc:docMk/>
            <pc:sldMk cId="2325058264" sldId="332"/>
            <ac:picMk id="4" creationId="{E03C90A5-D636-5474-8392-B9AB891258DB}"/>
          </ac:picMkLst>
        </pc:picChg>
        <pc:picChg chg="add del mod">
          <ac:chgData name="Luis Manez" userId="f6bf1618-02dc-4663-8dbb-debc9ae6211c" providerId="ADAL" clId="{16BEA3A5-6C8D-8E43-B75E-3857F3A1EDB3}" dt="2024-04-21T15:27:26.300" v="2112" actId="478"/>
          <ac:picMkLst>
            <pc:docMk/>
            <pc:sldMk cId="2325058264" sldId="332"/>
            <ac:picMk id="5" creationId="{AC58147E-9D69-C5BC-BB94-9871C61872F5}"/>
          </ac:picMkLst>
        </pc:picChg>
        <pc:picChg chg="add mod">
          <ac:chgData name="Luis Manez" userId="f6bf1618-02dc-4663-8dbb-debc9ae6211c" providerId="ADAL" clId="{16BEA3A5-6C8D-8E43-B75E-3857F3A1EDB3}" dt="2024-04-21T10:54:54.370" v="2029" actId="1076"/>
          <ac:picMkLst>
            <pc:docMk/>
            <pc:sldMk cId="2325058264" sldId="332"/>
            <ac:picMk id="10" creationId="{D3EC9AA2-D7C8-ED15-DA51-54D7C029073C}"/>
          </ac:picMkLst>
        </pc:picChg>
        <pc:picChg chg="add del mod">
          <ac:chgData name="Luis Manez" userId="f6bf1618-02dc-4663-8dbb-debc9ae6211c" providerId="ADAL" clId="{16BEA3A5-6C8D-8E43-B75E-3857F3A1EDB3}" dt="2024-04-21T15:27:22.670" v="2111" actId="21"/>
          <ac:picMkLst>
            <pc:docMk/>
            <pc:sldMk cId="2325058264" sldId="332"/>
            <ac:picMk id="13" creationId="{5386D348-C862-072F-0353-EC847331A24B}"/>
          </ac:picMkLst>
        </pc:picChg>
      </pc:sldChg>
      <pc:sldChg chg="addSp delSp modSp new mod">
        <pc:chgData name="Luis Manez" userId="f6bf1618-02dc-4663-8dbb-debc9ae6211c" providerId="ADAL" clId="{16BEA3A5-6C8D-8E43-B75E-3857F3A1EDB3}" dt="2024-04-21T19:25:08.603" v="2607" actId="208"/>
        <pc:sldMkLst>
          <pc:docMk/>
          <pc:sldMk cId="3453859295" sldId="332"/>
        </pc:sldMkLst>
        <pc:spChg chg="mod">
          <ac:chgData name="Luis Manez" userId="f6bf1618-02dc-4663-8dbb-debc9ae6211c" providerId="ADAL" clId="{16BEA3A5-6C8D-8E43-B75E-3857F3A1EDB3}" dt="2024-04-21T16:14:31.976" v="2461" actId="20577"/>
          <ac:spMkLst>
            <pc:docMk/>
            <pc:sldMk cId="3453859295" sldId="332"/>
            <ac:spMk id="2" creationId="{20A675B4-0D9A-7A78-1124-E8657D92A5DC}"/>
          </ac:spMkLst>
        </pc:spChg>
        <pc:spChg chg="add mod">
          <ac:chgData name="Luis Manez" userId="f6bf1618-02dc-4663-8dbb-debc9ae6211c" providerId="ADAL" clId="{16BEA3A5-6C8D-8E43-B75E-3857F3A1EDB3}" dt="2024-04-21T19:23:47.686" v="2592" actId="1035"/>
          <ac:spMkLst>
            <pc:docMk/>
            <pc:sldMk cId="3453859295" sldId="332"/>
            <ac:spMk id="4" creationId="{0B48F762-D042-B3EA-01AC-60E4C832DAFF}"/>
          </ac:spMkLst>
        </pc:spChg>
        <pc:spChg chg="add del mod">
          <ac:chgData name="Luis Manez" userId="f6bf1618-02dc-4663-8dbb-debc9ae6211c" providerId="ADAL" clId="{16BEA3A5-6C8D-8E43-B75E-3857F3A1EDB3}" dt="2024-04-21T16:17:21.477" v="2524" actId="22"/>
          <ac:spMkLst>
            <pc:docMk/>
            <pc:sldMk cId="3453859295" sldId="332"/>
            <ac:spMk id="6" creationId="{8ADD047E-4E62-4F59-13AA-6D51398E1CA3}"/>
          </ac:spMkLst>
        </pc:spChg>
        <pc:spChg chg="add mod">
          <ac:chgData name="Luis Manez" userId="f6bf1618-02dc-4663-8dbb-debc9ae6211c" providerId="ADAL" clId="{16BEA3A5-6C8D-8E43-B75E-3857F3A1EDB3}" dt="2024-04-21T19:02:55.500" v="2580" actId="113"/>
          <ac:spMkLst>
            <pc:docMk/>
            <pc:sldMk cId="3453859295" sldId="332"/>
            <ac:spMk id="8" creationId="{990EAE9B-47B7-CF6F-73E8-CF02BF11539B}"/>
          </ac:spMkLst>
        </pc:spChg>
        <pc:cxnChg chg="add mod">
          <ac:chgData name="Luis Manez" userId="f6bf1618-02dc-4663-8dbb-debc9ae6211c" providerId="ADAL" clId="{16BEA3A5-6C8D-8E43-B75E-3857F3A1EDB3}" dt="2024-04-21T19:25:08.603" v="2607" actId="208"/>
          <ac:cxnSpMkLst>
            <pc:docMk/>
            <pc:sldMk cId="3453859295" sldId="332"/>
            <ac:cxnSpMk id="10" creationId="{AC58C4F9-F854-5AF1-BFF9-294632355626}"/>
          </ac:cxnSpMkLst>
        </pc:cxnChg>
      </pc:sldChg>
      <pc:sldChg chg="addSp modSp new mod modNotesTx">
        <pc:chgData name="Luis Manez" userId="f6bf1618-02dc-4663-8dbb-debc9ae6211c" providerId="ADAL" clId="{16BEA3A5-6C8D-8E43-B75E-3857F3A1EDB3}" dt="2024-04-21T20:04:04.205" v="2865"/>
        <pc:sldMkLst>
          <pc:docMk/>
          <pc:sldMk cId="2157172983" sldId="333"/>
        </pc:sldMkLst>
        <pc:spChg chg="mod">
          <ac:chgData name="Luis Manez" userId="f6bf1618-02dc-4663-8dbb-debc9ae6211c" providerId="ADAL" clId="{16BEA3A5-6C8D-8E43-B75E-3857F3A1EDB3}" dt="2024-04-21T19:25:33.059" v="2632" actId="20577"/>
          <ac:spMkLst>
            <pc:docMk/>
            <pc:sldMk cId="2157172983" sldId="333"/>
            <ac:spMk id="2" creationId="{C302788D-2300-8624-AF90-F454DC631297}"/>
          </ac:spMkLst>
        </pc:spChg>
        <pc:spChg chg="add mod">
          <ac:chgData name="Luis Manez" userId="f6bf1618-02dc-4663-8dbb-debc9ae6211c" providerId="ADAL" clId="{16BEA3A5-6C8D-8E43-B75E-3857F3A1EDB3}" dt="2024-04-21T19:59:32.138" v="2851" actId="1035"/>
          <ac:spMkLst>
            <pc:docMk/>
            <pc:sldMk cId="2157172983" sldId="333"/>
            <ac:spMk id="3" creationId="{44632497-BDE1-F2FA-C7BD-7D32F1C2B45C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4" creationId="{21F12157-A705-4AF0-CBFD-77941350F1DA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5" creationId="{BA4F8ADF-B5F8-4510-DF99-443E8D96F03A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6" creationId="{7B13FAB0-C1C6-A662-68C4-6DE5077434F6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7" creationId="{AF73A3A0-3F8E-233B-089B-F068EA7D3C3A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9" creationId="{7632D631-C4D5-B4CE-1D6F-4772D0451214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11" creationId="{171249E8-2183-3127-AD66-FF5FFAC01B20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12" creationId="{73C0EDEB-6021-412C-863D-641DDF2759E6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13" creationId="{AA5CF2A0-C272-3BD7-0C33-F0AF0534BDED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14" creationId="{42047B97-3ECE-A81A-CD62-BF946F35BC9F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15" creationId="{E7FB3D21-B294-5E30-F833-F6FC75784CF7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16" creationId="{8377F21B-0017-F945-5DFB-2BEE9CF500F7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17" creationId="{73945487-6A60-6B3F-EFCE-A0162CF2BF24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18" creationId="{7F94A37A-9140-A7B7-EAE5-FA31D2999FFB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19" creationId="{EEAD1944-61DA-9B4F-291D-D8B8A52CF1EE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20" creationId="{317B2FC7-E36A-EB89-CBDC-1CDE3023B999}"/>
          </ac:spMkLst>
        </pc:spChg>
        <pc:spChg chg="add mod">
          <ac:chgData name="Luis Manez" userId="f6bf1618-02dc-4663-8dbb-debc9ae6211c" providerId="ADAL" clId="{16BEA3A5-6C8D-8E43-B75E-3857F3A1EDB3}" dt="2024-04-21T19:59:36.343" v="2864" actId="1035"/>
          <ac:spMkLst>
            <pc:docMk/>
            <pc:sldMk cId="2157172983" sldId="333"/>
            <ac:spMk id="21" creationId="{BF0EAA47-5664-FBF3-689E-00962D9AE41E}"/>
          </ac:spMkLst>
        </pc:spChg>
      </pc:sldChg>
      <pc:sldMasterChg chg="addSldLayout modSldLayout">
        <pc:chgData name="Luis Manez" userId="f6bf1618-02dc-4663-8dbb-debc9ae6211c" providerId="ADAL" clId="{16BEA3A5-6C8D-8E43-B75E-3857F3A1EDB3}" dt="2024-04-20T19:38:39.380" v="946" actId="207"/>
        <pc:sldMasterMkLst>
          <pc:docMk/>
          <pc:sldMasterMk cId="2460954070" sldId="2147483660"/>
        </pc:sldMasterMkLst>
        <pc:sldLayoutChg chg="add mod modTransition setBg">
          <pc:chgData name="Luis Manez" userId="f6bf1618-02dc-4663-8dbb-debc9ae6211c" providerId="ADAL" clId="{16BEA3A5-6C8D-8E43-B75E-3857F3A1EDB3}" dt="2024-04-20T19:38:19.429" v="943"/>
          <pc:sldLayoutMkLst>
            <pc:docMk/>
            <pc:sldMasterMk cId="2460954070" sldId="2147483660"/>
            <pc:sldLayoutMk cId="1382247510" sldId="2147483694"/>
          </pc:sldLayoutMkLst>
        </pc:sldLayoutChg>
        <pc:sldLayoutChg chg="modSp add mod modTransition setBg">
          <pc:chgData name="Luis Manez" userId="f6bf1618-02dc-4663-8dbb-debc9ae6211c" providerId="ADAL" clId="{16BEA3A5-6C8D-8E43-B75E-3857F3A1EDB3}" dt="2024-04-20T19:38:39.380" v="946" actId="207"/>
          <pc:sldLayoutMkLst>
            <pc:docMk/>
            <pc:sldMasterMk cId="2460954070" sldId="2147483660"/>
            <pc:sldLayoutMk cId="1744544071" sldId="2147483695"/>
          </pc:sldLayoutMkLst>
          <pc:spChg chg="mod">
            <ac:chgData name="Luis Manez" userId="f6bf1618-02dc-4663-8dbb-debc9ae6211c" providerId="ADAL" clId="{16BEA3A5-6C8D-8E43-B75E-3857F3A1EDB3}" dt="2024-04-20T19:38:39.380" v="946" actId="207"/>
            <ac:spMkLst>
              <pc:docMk/>
              <pc:sldMasterMk cId="2460954070" sldId="2147483660"/>
              <pc:sldLayoutMk cId="1744544071" sldId="2147483695"/>
              <ac:spMk id="2" creationId="{7A229877-6BD4-653C-749A-331C8004AB83}"/>
            </ac:spMkLst>
          </pc:spChg>
        </pc:sldLayoutChg>
      </pc:sldMasterChg>
    </pc:docChg>
  </pc:docChgLst>
  <pc:docChgLst>
    <pc:chgData name="Ruben  Toribio" userId="S::ruben.toribio@kodern.onmicrosoft.com::f053e9f3-6ee4-4cf7-9768-b3ecc6cf47a7" providerId="AD" clId="Web-{611F39FF-6D99-4361-BB80-7A12A9E0FCFD}"/>
    <pc:docChg chg="sldOrd">
      <pc:chgData name="Ruben  Toribio" userId="S::ruben.toribio@kodern.onmicrosoft.com::f053e9f3-6ee4-4cf7-9768-b3ecc6cf47a7" providerId="AD" clId="Web-{611F39FF-6D99-4361-BB80-7A12A9E0FCFD}" dt="2024-01-30T10:44:00.584" v="0"/>
      <pc:docMkLst>
        <pc:docMk/>
      </pc:docMkLst>
      <pc:sldChg chg="ord">
        <pc:chgData name="Ruben  Toribio" userId="S::ruben.toribio@kodern.onmicrosoft.com::f053e9f3-6ee4-4cf7-9768-b3ecc6cf47a7" providerId="AD" clId="Web-{611F39FF-6D99-4361-BB80-7A12A9E0FCFD}" dt="2024-01-30T10:44:00.584" v="0"/>
        <pc:sldMkLst>
          <pc:docMk/>
          <pc:sldMk cId="1657297730" sldId="258"/>
        </pc:sldMkLst>
      </pc:sldChg>
    </pc:docChg>
  </pc:docChgLst>
  <pc:docChgLst>
    <pc:chgData name="Luis Manez" userId="f6bf1618-02dc-4663-8dbb-debc9ae6211c" providerId="ADAL" clId="{BDC74A05-5E09-9C4E-A7FC-FDEB5D8B4233}"/>
    <pc:docChg chg="undo redo custSel addSld delSld modSld sldOrd modMainMaster delSection modSection">
      <pc:chgData name="Luis Manez" userId="f6bf1618-02dc-4663-8dbb-debc9ae6211c" providerId="ADAL" clId="{BDC74A05-5E09-9C4E-A7FC-FDEB5D8B4233}" dt="2024-02-17T17:59:16.516" v="8619"/>
      <pc:docMkLst>
        <pc:docMk/>
      </pc:docMkLst>
      <pc:sldChg chg="addSp delSp modSp mod setBg">
        <pc:chgData name="Luis Manez" userId="f6bf1618-02dc-4663-8dbb-debc9ae6211c" providerId="ADAL" clId="{BDC74A05-5E09-9C4E-A7FC-FDEB5D8B4233}" dt="2024-02-13T18:31:44.428" v="8549" actId="1036"/>
        <pc:sldMkLst>
          <pc:docMk/>
          <pc:sldMk cId="3508788861" sldId="256"/>
        </pc:sldMkLst>
        <pc:spChg chg="add">
          <ac:chgData name="Luis Manez" userId="f6bf1618-02dc-4663-8dbb-debc9ae6211c" providerId="ADAL" clId="{BDC74A05-5E09-9C4E-A7FC-FDEB5D8B4233}" dt="2024-02-12T21:27:11.572" v="7718"/>
          <ac:spMkLst>
            <pc:docMk/>
            <pc:sldMk cId="3508788861" sldId="256"/>
            <ac:spMk id="2" creationId="{5FB24510-D129-5B5A-F332-C4C559BDA28D}"/>
          </ac:spMkLst>
        </pc:spChg>
        <pc:spChg chg="mod">
          <ac:chgData name="Luis Manez" userId="f6bf1618-02dc-4663-8dbb-debc9ae6211c" providerId="ADAL" clId="{BDC74A05-5E09-9C4E-A7FC-FDEB5D8B4233}" dt="2024-02-13T16:57:00.665" v="8507" actId="207"/>
          <ac:spMkLst>
            <pc:docMk/>
            <pc:sldMk cId="3508788861" sldId="256"/>
            <ac:spMk id="3" creationId="{C66C28AC-3C7F-5B19-3A44-1FB9CD21A5E7}"/>
          </ac:spMkLst>
        </pc:spChg>
        <pc:spChg chg="mod">
          <ac:chgData name="Luis Manez" userId="f6bf1618-02dc-4663-8dbb-debc9ae6211c" providerId="ADAL" clId="{BDC74A05-5E09-9C4E-A7FC-FDEB5D8B4233}" dt="2024-02-13T16:57:00.665" v="8507" actId="207"/>
          <ac:spMkLst>
            <pc:docMk/>
            <pc:sldMk cId="3508788861" sldId="256"/>
            <ac:spMk id="4" creationId="{4C3ACBFA-7206-7F6C-F319-1D40E2618F95}"/>
          </ac:spMkLst>
        </pc:spChg>
        <pc:spChg chg="add">
          <ac:chgData name="Luis Manez" userId="f6bf1618-02dc-4663-8dbb-debc9ae6211c" providerId="ADAL" clId="{BDC74A05-5E09-9C4E-A7FC-FDEB5D8B4233}" dt="2024-02-12T21:27:33.922" v="7719"/>
          <ac:spMkLst>
            <pc:docMk/>
            <pc:sldMk cId="3508788861" sldId="256"/>
            <ac:spMk id="5" creationId="{ECD65501-59DF-6895-E1D3-61EA2380D3DE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59" creationId="{07BC5DE2-51D4-C304-F867-B63539BD6C6E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60" creationId="{6DC50762-6F19-A1BA-F467-FBE43B419B1E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61" creationId="{69D5A30E-9882-31AE-D45E-E5F88D02969E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64" creationId="{DC8296F4-6BD0-263A-E0B3-84CAABBCE2C7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65" creationId="{C30EE854-5809-EBC3-06AB-861C652BFD11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66" creationId="{5BFB20A2-9E53-BB0E-E255-DD55955303A5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67" creationId="{776F0486-ABB0-21DB-E090-9F9E0FAAE244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68" creationId="{BB34835A-676F-6870-4262-841E0EF1289A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69" creationId="{7825CF78-DCB7-746F-E740-EDEB1CCA2D8A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70" creationId="{063042E4-6AC4-A1F0-AA4C-A76285C99820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71" creationId="{4F299A52-9531-1262-35D7-23FC02C3F807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72" creationId="{67BC59B6-13C3-4EAE-2FB5-D7780A1864B6}"/>
          </ac:spMkLst>
        </pc:spChg>
        <pc:spChg chg="mod">
          <ac:chgData name="Luis Manez" userId="f6bf1618-02dc-4663-8dbb-debc9ae6211c" providerId="ADAL" clId="{BDC74A05-5E09-9C4E-A7FC-FDEB5D8B4233}" dt="2024-02-13T18:31:44.428" v="8549" actId="1036"/>
          <ac:spMkLst>
            <pc:docMk/>
            <pc:sldMk cId="3508788861" sldId="256"/>
            <ac:spMk id="85" creationId="{F5A5627D-041A-F2FC-3AB5-27F3F956C7FA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86" creationId="{EC9A10FB-45F6-9022-4266-4406E872B879}"/>
          </ac:spMkLst>
        </pc:spChg>
        <pc:spChg chg="mod">
          <ac:chgData name="Luis Manez" userId="f6bf1618-02dc-4663-8dbb-debc9ae6211c" providerId="ADAL" clId="{BDC74A05-5E09-9C4E-A7FC-FDEB5D8B4233}" dt="2024-02-13T16:56:42.446" v="8506" actId="207"/>
          <ac:spMkLst>
            <pc:docMk/>
            <pc:sldMk cId="3508788861" sldId="256"/>
            <ac:spMk id="87" creationId="{884175D2-B244-9554-93B6-544A0B59A55F}"/>
          </ac:spMkLst>
        </pc:spChg>
        <pc:picChg chg="add del mod">
          <ac:chgData name="Luis Manez" userId="f6bf1618-02dc-4663-8dbb-debc9ae6211c" providerId="ADAL" clId="{BDC74A05-5E09-9C4E-A7FC-FDEB5D8B4233}" dt="2024-02-04T21:17:13.588" v="1876" actId="478"/>
          <ac:picMkLst>
            <pc:docMk/>
            <pc:sldMk cId="3508788861" sldId="256"/>
            <ac:picMk id="2" creationId="{A3902BD6-B54C-D148-7818-8D28B954BA6A}"/>
          </ac:picMkLst>
        </pc:picChg>
        <pc:picChg chg="add mod">
          <ac:chgData name="Luis Manez" userId="f6bf1618-02dc-4663-8dbb-debc9ae6211c" providerId="ADAL" clId="{BDC74A05-5E09-9C4E-A7FC-FDEB5D8B4233}" dt="2024-02-04T21:18:24.765" v="1886"/>
          <ac:picMkLst>
            <pc:docMk/>
            <pc:sldMk cId="3508788861" sldId="256"/>
            <ac:picMk id="6" creationId="{2315BE9E-023F-55E5-1847-24F53F31020E}"/>
          </ac:picMkLst>
        </pc:picChg>
        <pc:picChg chg="add del mod">
          <ac:chgData name="Luis Manez" userId="f6bf1618-02dc-4663-8dbb-debc9ae6211c" providerId="ADAL" clId="{BDC74A05-5E09-9C4E-A7FC-FDEB5D8B4233}" dt="2024-02-12T21:30:18.226" v="7738" actId="478"/>
          <ac:picMkLst>
            <pc:docMk/>
            <pc:sldMk cId="3508788861" sldId="256"/>
            <ac:picMk id="6" creationId="{66F03436-B1F8-5E98-9762-78BE273CE70C}"/>
          </ac:picMkLst>
        </pc:picChg>
        <pc:picChg chg="add del mod">
          <ac:chgData name="Luis Manez" userId="f6bf1618-02dc-4663-8dbb-debc9ae6211c" providerId="ADAL" clId="{BDC74A05-5E09-9C4E-A7FC-FDEB5D8B4233}" dt="2024-02-04T21:22:54.917" v="1894" actId="478"/>
          <ac:picMkLst>
            <pc:docMk/>
            <pc:sldMk cId="3508788861" sldId="256"/>
            <ac:picMk id="8" creationId="{356B186F-5CEB-805B-A1AB-839280FE6ED8}"/>
          </ac:picMkLst>
        </pc:picChg>
        <pc:picChg chg="add del mod">
          <ac:chgData name="Luis Manez" userId="f6bf1618-02dc-4663-8dbb-debc9ae6211c" providerId="ADAL" clId="{BDC74A05-5E09-9C4E-A7FC-FDEB5D8B4233}" dt="2024-02-04T21:25:21.164" v="1916" actId="478"/>
          <ac:picMkLst>
            <pc:docMk/>
            <pc:sldMk cId="3508788861" sldId="256"/>
            <ac:picMk id="10" creationId="{076DF63A-D114-3ADD-8CAD-949A3D038F80}"/>
          </ac:picMkLst>
        </pc:picChg>
        <pc:picChg chg="add del mod modCrop">
          <ac:chgData name="Luis Manez" userId="f6bf1618-02dc-4663-8dbb-debc9ae6211c" providerId="ADAL" clId="{BDC74A05-5E09-9C4E-A7FC-FDEB5D8B4233}" dt="2024-02-10T10:23:24.820" v="2220" actId="478"/>
          <ac:picMkLst>
            <pc:docMk/>
            <pc:sldMk cId="3508788861" sldId="256"/>
            <ac:picMk id="12" creationId="{68391A78-872C-DAE5-C104-694D137549DB}"/>
          </ac:picMkLst>
        </pc:picChg>
        <pc:picChg chg="add">
          <ac:chgData name="Luis Manez" userId="f6bf1618-02dc-4663-8dbb-debc9ae6211c" providerId="ADAL" clId="{BDC74A05-5E09-9C4E-A7FC-FDEB5D8B4233}" dt="2024-02-13T16:56:09.415" v="8498"/>
          <ac:picMkLst>
            <pc:docMk/>
            <pc:sldMk cId="3508788861" sldId="256"/>
            <ac:picMk id="1026" creationId="{48BC9DA6-32F0-445A-83D7-8848E3F168CD}"/>
          </ac:picMkLst>
        </pc:picChg>
      </pc:sldChg>
      <pc:sldChg chg="del">
        <pc:chgData name="Luis Manez" userId="f6bf1618-02dc-4663-8dbb-debc9ae6211c" providerId="ADAL" clId="{BDC74A05-5E09-9C4E-A7FC-FDEB5D8B4233}" dt="2024-02-10T10:28:31.141" v="2236" actId="18676"/>
        <pc:sldMkLst>
          <pc:docMk/>
          <pc:sldMk cId="3821790302" sldId="257"/>
        </pc:sldMkLst>
      </pc:sldChg>
      <pc:sldChg chg="del">
        <pc:chgData name="Luis Manez" userId="f6bf1618-02dc-4663-8dbb-debc9ae6211c" providerId="ADAL" clId="{BDC74A05-5E09-9C4E-A7FC-FDEB5D8B4233}" dt="2024-02-10T10:28:31.141" v="2236" actId="18676"/>
        <pc:sldMkLst>
          <pc:docMk/>
          <pc:sldMk cId="1657297730" sldId="258"/>
        </pc:sldMkLst>
      </pc:sldChg>
      <pc:sldChg chg="del">
        <pc:chgData name="Luis Manez" userId="f6bf1618-02dc-4663-8dbb-debc9ae6211c" providerId="ADAL" clId="{BDC74A05-5E09-9C4E-A7FC-FDEB5D8B4233}" dt="2024-02-10T10:28:31.141" v="2236" actId="18676"/>
        <pc:sldMkLst>
          <pc:docMk/>
          <pc:sldMk cId="1376826993" sldId="259"/>
        </pc:sldMkLst>
      </pc:sldChg>
      <pc:sldChg chg="del">
        <pc:chgData name="Luis Manez" userId="f6bf1618-02dc-4663-8dbb-debc9ae6211c" providerId="ADAL" clId="{BDC74A05-5E09-9C4E-A7FC-FDEB5D8B4233}" dt="2024-02-10T10:28:31.141" v="2236" actId="18676"/>
        <pc:sldMkLst>
          <pc:docMk/>
          <pc:sldMk cId="239226432" sldId="260"/>
        </pc:sldMkLst>
      </pc:sldChg>
      <pc:sldChg chg="del">
        <pc:chgData name="Luis Manez" userId="f6bf1618-02dc-4663-8dbb-debc9ae6211c" providerId="ADAL" clId="{BDC74A05-5E09-9C4E-A7FC-FDEB5D8B4233}" dt="2024-02-10T10:28:31.141" v="2236" actId="18676"/>
        <pc:sldMkLst>
          <pc:docMk/>
          <pc:sldMk cId="1427664217" sldId="261"/>
        </pc:sldMkLst>
      </pc:sldChg>
      <pc:sldChg chg="addSp delSp modSp mod">
        <pc:chgData name="Luis Manez" userId="f6bf1618-02dc-4663-8dbb-debc9ae6211c" providerId="ADAL" clId="{BDC74A05-5E09-9C4E-A7FC-FDEB5D8B4233}" dt="2024-02-10T10:10:29.646" v="2212" actId="1076"/>
        <pc:sldMkLst>
          <pc:docMk/>
          <pc:sldMk cId="3258806994" sldId="262"/>
        </pc:sldMkLst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6" creationId="{D72D6E16-8644-E4AC-3C5A-C343D066C55F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7" creationId="{59E5A2BC-1BFA-15DD-0212-4FD16E0C08F5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8" creationId="{B1B74DF1-6151-A819-4B6C-6981A945D7B3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9" creationId="{5A3AA5AA-4F74-29D7-AAAE-7EA9DE30C2A5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10" creationId="{4689A3E1-69FB-1E6A-8663-CCC00581C4B3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11" creationId="{8A071AE7-CBB8-3777-2839-A380CB3B23F4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12" creationId="{00400812-0693-B4B4-F67B-DFC818570D77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13" creationId="{C9E9FC99-BA12-2037-3AFD-C996C20CC0DC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14" creationId="{D0F12E4E-9D60-DAC2-15D5-6BFF1CB2E254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15" creationId="{773CB99D-B121-D94C-9C14-FF7EFC756FD7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16" creationId="{94DD6374-EFE7-834E-B604-597990EDCB36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17" creationId="{6516C223-6C42-E6B1-A1CF-1273EE331582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19" creationId="{371551A9-1E9B-B00F-2120-CD89907C381F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20" creationId="{1083C31C-F5E7-819E-CE51-0604EBC03F3F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21" creationId="{19B9DFE4-0611-F2D3-1AD6-996AFFF558C2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22" creationId="{C0D9D314-57A0-C70B-D801-356D58CCB268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23" creationId="{5F43674F-B54D-9F87-6740-C085C9A4E2C6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24" creationId="{8424B36B-B1E1-EB1E-83FD-02D3E69448F3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25" creationId="{A025EA2F-53C7-C4C9-8235-8F56511EC2A2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26" creationId="{B738491D-5C33-DE28-2252-75E66C7AA78C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27" creationId="{00933C09-78EC-2781-1A57-A92E1EBFA1ED}"/>
          </ac:spMkLst>
        </pc:spChg>
        <pc:spChg chg="mod">
          <ac:chgData name="Luis Manez" userId="f6bf1618-02dc-4663-8dbb-debc9ae6211c" providerId="ADAL" clId="{BDC74A05-5E09-9C4E-A7FC-FDEB5D8B4233}" dt="2024-02-04T21:10:14.150" v="1705" actId="207"/>
          <ac:spMkLst>
            <pc:docMk/>
            <pc:sldMk cId="3258806994" sldId="262"/>
            <ac:spMk id="28" creationId="{1D2361A2-A1CD-EAC5-06CB-3F7C91962CB1}"/>
          </ac:spMkLst>
        </pc:spChg>
        <pc:spChg chg="del">
          <ac:chgData name="Luis Manez" userId="f6bf1618-02dc-4663-8dbb-debc9ae6211c" providerId="ADAL" clId="{BDC74A05-5E09-9C4E-A7FC-FDEB5D8B4233}" dt="2024-02-04T21:08:46.803" v="1661" actId="478"/>
          <ac:spMkLst>
            <pc:docMk/>
            <pc:sldMk cId="3258806994" sldId="262"/>
            <ac:spMk id="29" creationId="{961E1878-F789-2FB1-EE48-961131A32D94}"/>
          </ac:spMkLst>
        </pc:spChg>
        <pc:spChg chg="add mod">
          <ac:chgData name="Luis Manez" userId="f6bf1618-02dc-4663-8dbb-debc9ae6211c" providerId="ADAL" clId="{BDC74A05-5E09-9C4E-A7FC-FDEB5D8B4233}" dt="2024-02-04T21:14:48.974" v="1864" actId="1076"/>
          <ac:spMkLst>
            <pc:docMk/>
            <pc:sldMk cId="3258806994" sldId="262"/>
            <ac:spMk id="30" creationId="{5636A90E-DBDB-A8D6-FE1B-2D2F2800459A}"/>
          </ac:spMkLst>
        </pc:spChg>
        <pc:spChg chg="add del mod">
          <ac:chgData name="Luis Manez" userId="f6bf1618-02dc-4663-8dbb-debc9ae6211c" providerId="ADAL" clId="{BDC74A05-5E09-9C4E-A7FC-FDEB5D8B4233}" dt="2024-02-04T21:14:34.435" v="1862" actId="478"/>
          <ac:spMkLst>
            <pc:docMk/>
            <pc:sldMk cId="3258806994" sldId="262"/>
            <ac:spMk id="35" creationId="{2D2E1E5E-42EE-899A-98CA-1C2EA9AEEDFE}"/>
          </ac:spMkLst>
        </pc:spChg>
        <pc:spChg chg="mod">
          <ac:chgData name="Luis Manez" userId="f6bf1618-02dc-4663-8dbb-debc9ae6211c" providerId="ADAL" clId="{BDC74A05-5E09-9C4E-A7FC-FDEB5D8B4233}" dt="2024-02-04T21:10:55.875" v="1776" actId="1038"/>
          <ac:spMkLst>
            <pc:docMk/>
            <pc:sldMk cId="3258806994" sldId="262"/>
            <ac:spMk id="36" creationId="{A3B58FFC-BC09-07FB-6331-10128968BED0}"/>
          </ac:spMkLst>
        </pc:spChg>
        <pc:grpChg chg="del mod">
          <ac:chgData name="Luis Manez" userId="f6bf1618-02dc-4663-8dbb-debc9ae6211c" providerId="ADAL" clId="{BDC74A05-5E09-9C4E-A7FC-FDEB5D8B4233}" dt="2024-02-10T10:09:32.182" v="2205" actId="478"/>
          <ac:grpSpMkLst>
            <pc:docMk/>
            <pc:sldMk cId="3258806994" sldId="262"/>
            <ac:grpSpMk id="4" creationId="{835F7521-7871-4214-04F4-A21EE54DA208}"/>
          </ac:grpSpMkLst>
        </pc:grpChg>
        <pc:grpChg chg="mod">
          <ac:chgData name="Luis Manez" userId="f6bf1618-02dc-4663-8dbb-debc9ae6211c" providerId="ADAL" clId="{BDC74A05-5E09-9C4E-A7FC-FDEB5D8B4233}" dt="2024-02-04T21:10:14.150" v="1705" actId="207"/>
          <ac:grpSpMkLst>
            <pc:docMk/>
            <pc:sldMk cId="3258806994" sldId="262"/>
            <ac:grpSpMk id="5" creationId="{A131E50B-AAD6-6C4B-B6D8-4332DF578B7A}"/>
          </ac:grpSpMkLst>
        </pc:grpChg>
        <pc:grpChg chg="mod">
          <ac:chgData name="Luis Manez" userId="f6bf1618-02dc-4663-8dbb-debc9ae6211c" providerId="ADAL" clId="{BDC74A05-5E09-9C4E-A7FC-FDEB5D8B4233}" dt="2024-02-04T21:10:14.150" v="1705" actId="207"/>
          <ac:grpSpMkLst>
            <pc:docMk/>
            <pc:sldMk cId="3258806994" sldId="262"/>
            <ac:grpSpMk id="18" creationId="{CC281762-2217-4BF9-6F2B-C2EC3BC0BB72}"/>
          </ac:grpSpMkLst>
        </pc:grpChg>
        <pc:picChg chg="del">
          <ac:chgData name="Luis Manez" userId="f6bf1618-02dc-4663-8dbb-debc9ae6211c" providerId="ADAL" clId="{BDC74A05-5E09-9C4E-A7FC-FDEB5D8B4233}" dt="2024-02-04T21:10:30.960" v="1706" actId="478"/>
          <ac:picMkLst>
            <pc:docMk/>
            <pc:sldMk cId="3258806994" sldId="262"/>
            <ac:picMk id="2" creationId="{FC702127-56CD-C8BB-D74E-14A9B59CE425}"/>
          </ac:picMkLst>
        </pc:picChg>
        <pc:picChg chg="add del mod">
          <ac:chgData name="Luis Manez" userId="f6bf1618-02dc-4663-8dbb-debc9ae6211c" providerId="ADAL" clId="{BDC74A05-5E09-9C4E-A7FC-FDEB5D8B4233}" dt="2024-02-04T21:14:51.323" v="1866" actId="1076"/>
          <ac:picMkLst>
            <pc:docMk/>
            <pc:sldMk cId="3258806994" sldId="262"/>
            <ac:picMk id="3" creationId="{90415AEB-FD49-C731-E9E2-6003D082C502}"/>
          </ac:picMkLst>
        </pc:picChg>
        <pc:picChg chg="add del mod">
          <ac:chgData name="Luis Manez" userId="f6bf1618-02dc-4663-8dbb-debc9ae6211c" providerId="ADAL" clId="{BDC74A05-5E09-9C4E-A7FC-FDEB5D8B4233}" dt="2024-02-10T10:09:48.814" v="2208" actId="478"/>
          <ac:picMkLst>
            <pc:docMk/>
            <pc:sldMk cId="3258806994" sldId="262"/>
            <ac:picMk id="29" creationId="{D127125F-AB10-FBEF-214C-B941796C3688}"/>
          </ac:picMkLst>
        </pc:picChg>
        <pc:picChg chg="add mod">
          <ac:chgData name="Luis Manez" userId="f6bf1618-02dc-4663-8dbb-debc9ae6211c" providerId="ADAL" clId="{BDC74A05-5E09-9C4E-A7FC-FDEB5D8B4233}" dt="2024-02-10T10:10:29.646" v="2212" actId="1076"/>
          <ac:picMkLst>
            <pc:docMk/>
            <pc:sldMk cId="3258806994" sldId="262"/>
            <ac:picMk id="32" creationId="{BD456506-D60F-5807-8E86-147D0399EC26}"/>
          </ac:picMkLst>
        </pc:picChg>
      </pc:sldChg>
      <pc:sldChg chg="del">
        <pc:chgData name="Luis Manez" userId="f6bf1618-02dc-4663-8dbb-debc9ae6211c" providerId="ADAL" clId="{BDC74A05-5E09-9C4E-A7FC-FDEB5D8B4233}" dt="2024-01-29T20:23:01.417" v="1" actId="2696"/>
        <pc:sldMkLst>
          <pc:docMk/>
          <pc:sldMk cId="3969239843" sldId="263"/>
        </pc:sldMkLst>
      </pc:sldChg>
      <pc:sldChg chg="del">
        <pc:chgData name="Luis Manez" userId="f6bf1618-02dc-4663-8dbb-debc9ae6211c" providerId="ADAL" clId="{BDC74A05-5E09-9C4E-A7FC-FDEB5D8B4233}" dt="2024-01-29T20:23:00.827" v="0" actId="2696"/>
        <pc:sldMkLst>
          <pc:docMk/>
          <pc:sldMk cId="835762760" sldId="264"/>
        </pc:sldMkLst>
      </pc:sldChg>
      <pc:sldChg chg="addSp delSp modSp del mod setBg modAnim setClrOvrMap">
        <pc:chgData name="Luis Manez" userId="f6bf1618-02dc-4663-8dbb-debc9ae6211c" providerId="ADAL" clId="{BDC74A05-5E09-9C4E-A7FC-FDEB5D8B4233}" dt="2024-02-04T18:19:51.143" v="252" actId="2696"/>
        <pc:sldMkLst>
          <pc:docMk/>
          <pc:sldMk cId="887971904" sldId="265"/>
        </pc:sldMkLst>
        <pc:spChg chg="del mod ord">
          <ac:chgData name="Luis Manez" userId="f6bf1618-02dc-4663-8dbb-debc9ae6211c" providerId="ADAL" clId="{BDC74A05-5E09-9C4E-A7FC-FDEB5D8B4233}" dt="2024-02-04T18:11:27.565" v="205" actId="478"/>
          <ac:spMkLst>
            <pc:docMk/>
            <pc:sldMk cId="887971904" sldId="265"/>
            <ac:spMk id="2" creationId="{6969FB13-7BB1-F698-B705-F9534DA1F0AD}"/>
          </ac:spMkLst>
        </pc:spChg>
        <pc:spChg chg="add mod">
          <ac:chgData name="Luis Manez" userId="f6bf1618-02dc-4663-8dbb-debc9ae6211c" providerId="ADAL" clId="{BDC74A05-5E09-9C4E-A7FC-FDEB5D8B4233}" dt="2024-02-04T18:13:16.950" v="238" actId="14100"/>
          <ac:spMkLst>
            <pc:docMk/>
            <pc:sldMk cId="887971904" sldId="265"/>
            <ac:spMk id="4" creationId="{1A0CE15F-9E09-1971-AD9B-AA9DE627E885}"/>
          </ac:spMkLst>
        </pc:spChg>
        <pc:spChg chg="add del mod">
          <ac:chgData name="Luis Manez" userId="f6bf1618-02dc-4663-8dbb-debc9ae6211c" providerId="ADAL" clId="{BDC74A05-5E09-9C4E-A7FC-FDEB5D8B4233}" dt="2024-02-04T18:13:51.592" v="244" actId="478"/>
          <ac:spMkLst>
            <pc:docMk/>
            <pc:sldMk cId="887971904" sldId="265"/>
            <ac:spMk id="5" creationId="{595812C3-972B-F183-1EC3-3FD3AD494791}"/>
          </ac:spMkLst>
        </pc:spChg>
        <pc:spChg chg="add mod">
          <ac:chgData name="Luis Manez" userId="f6bf1618-02dc-4663-8dbb-debc9ae6211c" providerId="ADAL" clId="{BDC74A05-5E09-9C4E-A7FC-FDEB5D8B4233}" dt="2024-02-04T18:13:41.933" v="243" actId="1076"/>
          <ac:spMkLst>
            <pc:docMk/>
            <pc:sldMk cId="887971904" sldId="265"/>
            <ac:spMk id="6" creationId="{13BD8589-2673-1D59-3F88-73DA687B9E1E}"/>
          </ac:spMkLst>
        </pc:spChg>
        <pc:spChg chg="add del">
          <ac:chgData name="Luis Manez" userId="f6bf1618-02dc-4663-8dbb-debc9ae6211c" providerId="ADAL" clId="{BDC74A05-5E09-9C4E-A7FC-FDEB5D8B4233}" dt="2024-02-04T18:10:44.430" v="202" actId="26606"/>
          <ac:spMkLst>
            <pc:docMk/>
            <pc:sldMk cId="887971904" sldId="265"/>
            <ac:spMk id="8" creationId="{71B2258F-86CA-4D4D-8270-BC05FCDEBFB3}"/>
          </ac:spMkLst>
        </pc:spChg>
        <pc:spChg chg="add del">
          <ac:chgData name="Luis Manez" userId="f6bf1618-02dc-4663-8dbb-debc9ae6211c" providerId="ADAL" clId="{BDC74A05-5E09-9C4E-A7FC-FDEB5D8B4233}" dt="2024-02-04T18:11:19.192" v="204" actId="26606"/>
          <ac:spMkLst>
            <pc:docMk/>
            <pc:sldMk cId="887971904" sldId="265"/>
            <ac:spMk id="10" creationId="{AB58EF07-17C2-48CF-ABB0-EEF1F17CB8F0}"/>
          </ac:spMkLst>
        </pc:spChg>
        <pc:spChg chg="add del">
          <ac:chgData name="Luis Manez" userId="f6bf1618-02dc-4663-8dbb-debc9ae6211c" providerId="ADAL" clId="{BDC74A05-5E09-9C4E-A7FC-FDEB5D8B4233}" dt="2024-02-04T18:11:19.192" v="204" actId="26606"/>
          <ac:spMkLst>
            <pc:docMk/>
            <pc:sldMk cId="887971904" sldId="265"/>
            <ac:spMk id="11" creationId="{0671A8AE-40A1-4631-A6B8-581AFF065482}"/>
          </ac:spMkLst>
        </pc:spChg>
        <pc:spChg chg="add del">
          <ac:chgData name="Luis Manez" userId="f6bf1618-02dc-4663-8dbb-debc9ae6211c" providerId="ADAL" clId="{BDC74A05-5E09-9C4E-A7FC-FDEB5D8B4233}" dt="2024-02-04T18:11:19.192" v="204" actId="26606"/>
          <ac:spMkLst>
            <pc:docMk/>
            <pc:sldMk cId="887971904" sldId="265"/>
            <ac:spMk id="12" creationId="{AF2F604E-43BE-4DC3-B983-E071523364F8}"/>
          </ac:spMkLst>
        </pc:spChg>
        <pc:spChg chg="add del">
          <ac:chgData name="Luis Manez" userId="f6bf1618-02dc-4663-8dbb-debc9ae6211c" providerId="ADAL" clId="{BDC74A05-5E09-9C4E-A7FC-FDEB5D8B4233}" dt="2024-02-04T18:11:19.192" v="204" actId="26606"/>
          <ac:spMkLst>
            <pc:docMk/>
            <pc:sldMk cId="887971904" sldId="265"/>
            <ac:spMk id="14" creationId="{08C9B587-E65E-4B52-B37C-ABEBB6E87928}"/>
          </ac:spMkLst>
        </pc:spChg>
        <pc:picChg chg="add mod">
          <ac:chgData name="Luis Manez" userId="f6bf1618-02dc-4663-8dbb-debc9ae6211c" providerId="ADAL" clId="{BDC74A05-5E09-9C4E-A7FC-FDEB5D8B4233}" dt="2024-02-04T18:13:36.038" v="242" actId="1076"/>
          <ac:picMkLst>
            <pc:docMk/>
            <pc:sldMk cId="887971904" sldId="265"/>
            <ac:picMk id="3" creationId="{D2A41101-5BDC-5032-FB44-D8FBBD015B62}"/>
          </ac:picMkLst>
        </pc:picChg>
      </pc:sldChg>
      <pc:sldChg chg="addSp delSp modSp mod modAnim">
        <pc:chgData name="Luis Manez" userId="f6bf1618-02dc-4663-8dbb-debc9ae6211c" providerId="ADAL" clId="{BDC74A05-5E09-9C4E-A7FC-FDEB5D8B4233}" dt="2024-02-04T18:17:29.582" v="251"/>
        <pc:sldMkLst>
          <pc:docMk/>
          <pc:sldMk cId="3430115043" sldId="266"/>
        </pc:sldMkLst>
        <pc:spChg chg="add mod">
          <ac:chgData name="Luis Manez" userId="f6bf1618-02dc-4663-8dbb-debc9ae6211c" providerId="ADAL" clId="{BDC74A05-5E09-9C4E-A7FC-FDEB5D8B4233}" dt="2024-02-04T17:34:15.827" v="128" actId="1037"/>
          <ac:spMkLst>
            <pc:docMk/>
            <pc:sldMk cId="3430115043" sldId="266"/>
            <ac:spMk id="4" creationId="{9657108F-B5D6-7011-4CA5-810985D56588}"/>
          </ac:spMkLst>
        </pc:spChg>
        <pc:spChg chg="add del mod">
          <ac:chgData name="Luis Manez" userId="f6bf1618-02dc-4663-8dbb-debc9ae6211c" providerId="ADAL" clId="{BDC74A05-5E09-9C4E-A7FC-FDEB5D8B4233}" dt="2024-02-04T17:34:19.959" v="129" actId="478"/>
          <ac:spMkLst>
            <pc:docMk/>
            <pc:sldMk cId="3430115043" sldId="266"/>
            <ac:spMk id="5" creationId="{B238F892-1F5B-CDC0-B5E5-C48D4FF0F527}"/>
          </ac:spMkLst>
        </pc:spChg>
        <pc:spChg chg="add mod">
          <ac:chgData name="Luis Manez" userId="f6bf1618-02dc-4663-8dbb-debc9ae6211c" providerId="ADAL" clId="{BDC74A05-5E09-9C4E-A7FC-FDEB5D8B4233}" dt="2024-02-04T18:01:45.734" v="158" actId="1076"/>
          <ac:spMkLst>
            <pc:docMk/>
            <pc:sldMk cId="3430115043" sldId="266"/>
            <ac:spMk id="6" creationId="{FFD9846C-60AF-D0C6-BB98-1B0F3D33C64E}"/>
          </ac:spMkLst>
        </pc:spChg>
        <pc:spChg chg="add mod">
          <ac:chgData name="Luis Manez" userId="f6bf1618-02dc-4663-8dbb-debc9ae6211c" providerId="ADAL" clId="{BDC74A05-5E09-9C4E-A7FC-FDEB5D8B4233}" dt="2024-02-04T18:07:59.584" v="196" actId="1038"/>
          <ac:spMkLst>
            <pc:docMk/>
            <pc:sldMk cId="3430115043" sldId="266"/>
            <ac:spMk id="7" creationId="{1590EA6F-B32E-696D-DB92-27536BCA92C4}"/>
          </ac:spMkLst>
        </pc:spChg>
        <pc:spChg chg="mod">
          <ac:chgData name="Luis Manez" userId="f6bf1618-02dc-4663-8dbb-debc9ae6211c" providerId="ADAL" clId="{BDC74A05-5E09-9C4E-A7FC-FDEB5D8B4233}" dt="2024-02-04T17:34:04.940" v="97" actId="1038"/>
          <ac:spMkLst>
            <pc:docMk/>
            <pc:sldMk cId="3430115043" sldId="266"/>
            <ac:spMk id="8" creationId="{8A9F9F02-CCE1-DA43-3015-3C43F00C05E8}"/>
          </ac:spMkLst>
        </pc:spChg>
        <pc:picChg chg="add mod modCrop">
          <ac:chgData name="Luis Manez" userId="f6bf1618-02dc-4663-8dbb-debc9ae6211c" providerId="ADAL" clId="{BDC74A05-5E09-9C4E-A7FC-FDEB5D8B4233}" dt="2024-01-29T20:26:57.609" v="26"/>
          <ac:picMkLst>
            <pc:docMk/>
            <pc:sldMk cId="3430115043" sldId="266"/>
            <ac:picMk id="3" creationId="{F8D1671F-768B-B139-7D28-5FCE05637ED8}"/>
          </ac:picMkLst>
        </pc:picChg>
        <pc:picChg chg="del">
          <ac:chgData name="Luis Manez" userId="f6bf1618-02dc-4663-8dbb-debc9ae6211c" providerId="ADAL" clId="{BDC74A05-5E09-9C4E-A7FC-FDEB5D8B4233}" dt="2024-01-29T20:23:26.567" v="2" actId="478"/>
          <ac:picMkLst>
            <pc:docMk/>
            <pc:sldMk cId="3430115043" sldId="266"/>
            <ac:picMk id="10" creationId="{4DB6D068-761B-03EC-A296-7FFD7553D003}"/>
          </ac:picMkLst>
        </pc:picChg>
      </pc:sldChg>
      <pc:sldChg chg="addSp delSp modSp add del mod modTransition modAnim">
        <pc:chgData name="Luis Manez" userId="f6bf1618-02dc-4663-8dbb-debc9ae6211c" providerId="ADAL" clId="{BDC74A05-5E09-9C4E-A7FC-FDEB5D8B4233}" dt="2024-02-04T18:04:21" v="164" actId="2696"/>
        <pc:sldMkLst>
          <pc:docMk/>
          <pc:sldMk cId="2522643563" sldId="267"/>
        </pc:sldMkLst>
        <pc:spChg chg="mod">
          <ac:chgData name="Luis Manez" userId="f6bf1618-02dc-4663-8dbb-debc9ae6211c" providerId="ADAL" clId="{BDC74A05-5E09-9C4E-A7FC-FDEB5D8B4233}" dt="2024-02-04T17:28:33.726" v="57" actId="121"/>
          <ac:spMkLst>
            <pc:docMk/>
            <pc:sldMk cId="2522643563" sldId="267"/>
            <ac:spMk id="8" creationId="{131E1B52-9D66-99B2-F12C-CA61211FFA47}"/>
          </ac:spMkLst>
        </pc:spChg>
        <pc:picChg chg="add del">
          <ac:chgData name="Luis Manez" userId="f6bf1618-02dc-4663-8dbb-debc9ae6211c" providerId="ADAL" clId="{BDC74A05-5E09-9C4E-A7FC-FDEB5D8B4233}" dt="2024-02-04T17:27:03.595" v="37" actId="478"/>
          <ac:picMkLst>
            <pc:docMk/>
            <pc:sldMk cId="2522643563" sldId="267"/>
            <ac:picMk id="3" creationId="{7FC33E8F-DEDC-32CE-9C01-2409DEB3927D}"/>
          </ac:picMkLst>
        </pc:picChg>
      </pc:sldChg>
      <pc:sldChg chg="addSp modSp new mod">
        <pc:chgData name="Luis Manez" userId="f6bf1618-02dc-4663-8dbb-debc9ae6211c" providerId="ADAL" clId="{BDC74A05-5E09-9C4E-A7FC-FDEB5D8B4233}" dt="2024-02-04T18:35:11.140" v="440" actId="2711"/>
        <pc:sldMkLst>
          <pc:docMk/>
          <pc:sldMk cId="3257856317" sldId="267"/>
        </pc:sldMkLst>
        <pc:spChg chg="add mod">
          <ac:chgData name="Luis Manez" userId="f6bf1618-02dc-4663-8dbb-debc9ae6211c" providerId="ADAL" clId="{BDC74A05-5E09-9C4E-A7FC-FDEB5D8B4233}" dt="2024-02-04T18:35:11.140" v="440" actId="2711"/>
          <ac:spMkLst>
            <pc:docMk/>
            <pc:sldMk cId="3257856317" sldId="267"/>
            <ac:spMk id="2" creationId="{AC3A1D45-D13C-06D0-A2B4-DE44220A97BF}"/>
          </ac:spMkLst>
        </pc:spChg>
        <pc:picChg chg="add mod">
          <ac:chgData name="Luis Manez" userId="f6bf1618-02dc-4663-8dbb-debc9ae6211c" providerId="ADAL" clId="{BDC74A05-5E09-9C4E-A7FC-FDEB5D8B4233}" dt="2024-02-04T18:34:30.516" v="394"/>
          <ac:picMkLst>
            <pc:docMk/>
            <pc:sldMk cId="3257856317" sldId="267"/>
            <ac:picMk id="3" creationId="{87ED86BA-3455-8459-A242-49FF5E8C3658}"/>
          </ac:picMkLst>
        </pc:picChg>
      </pc:sldChg>
      <pc:sldChg chg="addSp delSp modSp new del mod setBg">
        <pc:chgData name="Luis Manez" userId="f6bf1618-02dc-4663-8dbb-debc9ae6211c" providerId="ADAL" clId="{BDC74A05-5E09-9C4E-A7FC-FDEB5D8B4233}" dt="2024-02-04T19:21:50.926" v="869" actId="2696"/>
        <pc:sldMkLst>
          <pc:docMk/>
          <pc:sldMk cId="103511410" sldId="268"/>
        </pc:sldMkLst>
        <pc:spChg chg="add del mod">
          <ac:chgData name="Luis Manez" userId="f6bf1618-02dc-4663-8dbb-debc9ae6211c" providerId="ADAL" clId="{BDC74A05-5E09-9C4E-A7FC-FDEB5D8B4233}" dt="2024-02-04T18:43:20.994" v="509" actId="12084"/>
          <ac:spMkLst>
            <pc:docMk/>
            <pc:sldMk cId="103511410" sldId="268"/>
            <ac:spMk id="2" creationId="{61A0D06F-E135-A2A5-01E2-E19CAA923B67}"/>
          </ac:spMkLst>
        </pc:spChg>
        <pc:spChg chg="add">
          <ac:chgData name="Luis Manez" userId="f6bf1618-02dc-4663-8dbb-debc9ae6211c" providerId="ADAL" clId="{BDC74A05-5E09-9C4E-A7FC-FDEB5D8B4233}" dt="2024-02-04T18:44:53.975" v="512" actId="26606"/>
          <ac:spMkLst>
            <pc:docMk/>
            <pc:sldMk cId="103511410" sldId="268"/>
            <ac:spMk id="8" creationId="{6C4028FD-8BAA-4A19-BFDE-594D991B7552}"/>
          </ac:spMkLst>
        </pc:spChg>
        <pc:graphicFrameChg chg="add mod modGraphic">
          <ac:chgData name="Luis Manez" userId="f6bf1618-02dc-4663-8dbb-debc9ae6211c" providerId="ADAL" clId="{BDC74A05-5E09-9C4E-A7FC-FDEB5D8B4233}" dt="2024-02-04T18:44:53.975" v="512" actId="26606"/>
          <ac:graphicFrameMkLst>
            <pc:docMk/>
            <pc:sldMk cId="103511410" sldId="268"/>
            <ac:graphicFrameMk id="3" creationId="{058E9BC1-8738-8438-C105-6C29B06628E0}"/>
          </ac:graphicFrameMkLst>
        </pc:graphicFrameChg>
      </pc:sldChg>
      <pc:sldChg chg="addSp modSp new del mod">
        <pc:chgData name="Luis Manez" userId="f6bf1618-02dc-4663-8dbb-debc9ae6211c" providerId="ADAL" clId="{BDC74A05-5E09-9C4E-A7FC-FDEB5D8B4233}" dt="2024-02-04T18:30:31.123" v="274" actId="680"/>
        <pc:sldMkLst>
          <pc:docMk/>
          <pc:sldMk cId="1543535527" sldId="268"/>
        </pc:sldMkLst>
        <pc:spChg chg="add mod">
          <ac:chgData name="Luis Manez" userId="f6bf1618-02dc-4663-8dbb-debc9ae6211c" providerId="ADAL" clId="{BDC74A05-5E09-9C4E-A7FC-FDEB5D8B4233}" dt="2024-02-04T18:29:17.954" v="268"/>
          <ac:spMkLst>
            <pc:docMk/>
            <pc:sldMk cId="1543535527" sldId="268"/>
            <ac:spMk id="3" creationId="{9DE01989-C90F-C39C-6D19-E8DA0CBCAD67}"/>
          </ac:spMkLst>
        </pc:spChg>
        <pc:spChg chg="add mod">
          <ac:chgData name="Luis Manez" userId="f6bf1618-02dc-4663-8dbb-debc9ae6211c" providerId="ADAL" clId="{BDC74A05-5E09-9C4E-A7FC-FDEB5D8B4233}" dt="2024-02-04T18:30:29.608" v="273" actId="767"/>
          <ac:spMkLst>
            <pc:docMk/>
            <pc:sldMk cId="1543535527" sldId="268"/>
            <ac:spMk id="4" creationId="{1A38717E-0360-BB66-C7F8-0907F088F198}"/>
          </ac:spMkLst>
        </pc:spChg>
        <pc:spChg chg="add mod">
          <ac:chgData name="Luis Manez" userId="f6bf1618-02dc-4663-8dbb-debc9ae6211c" providerId="ADAL" clId="{BDC74A05-5E09-9C4E-A7FC-FDEB5D8B4233}" dt="2024-02-04T18:30:11.248" v="270"/>
          <ac:spMkLst>
            <pc:docMk/>
            <pc:sldMk cId="1543535527" sldId="268"/>
            <ac:spMk id="5" creationId="{E81019F5-54AB-C74C-35AD-379F75F7D52E}"/>
          </ac:spMkLst>
        </pc:spChg>
        <pc:picChg chg="add mod">
          <ac:chgData name="Luis Manez" userId="f6bf1618-02dc-4663-8dbb-debc9ae6211c" providerId="ADAL" clId="{BDC74A05-5E09-9C4E-A7FC-FDEB5D8B4233}" dt="2024-02-04T18:29:06.767" v="267"/>
          <ac:picMkLst>
            <pc:docMk/>
            <pc:sldMk cId="1543535527" sldId="268"/>
            <ac:picMk id="2" creationId="{7D0E5F7B-5CCD-0704-54F8-2E1F7318DB07}"/>
          </ac:picMkLst>
        </pc:picChg>
      </pc:sldChg>
      <pc:sldChg chg="addSp delSp modSp new mod setBg modClrScheme modAnim chgLayout">
        <pc:chgData name="Luis Manez" userId="f6bf1618-02dc-4663-8dbb-debc9ae6211c" providerId="ADAL" clId="{BDC74A05-5E09-9C4E-A7FC-FDEB5D8B4233}" dt="2024-02-10T10:24:01.644" v="2223" actId="207"/>
        <pc:sldMkLst>
          <pc:docMk/>
          <pc:sldMk cId="940752014" sldId="269"/>
        </pc:sldMkLst>
        <pc:spChg chg="add mod">
          <ac:chgData name="Luis Manez" userId="f6bf1618-02dc-4663-8dbb-debc9ae6211c" providerId="ADAL" clId="{BDC74A05-5E09-9C4E-A7FC-FDEB5D8B4233}" dt="2024-02-04T19:03:01.696" v="528" actId="2711"/>
          <ac:spMkLst>
            <pc:docMk/>
            <pc:sldMk cId="940752014" sldId="269"/>
            <ac:spMk id="5" creationId="{10FA7EAE-2518-E02E-7725-7DAE542C7845}"/>
          </ac:spMkLst>
        </pc:spChg>
        <pc:spChg chg="add mod">
          <ac:chgData name="Luis Manez" userId="f6bf1618-02dc-4663-8dbb-debc9ae6211c" providerId="ADAL" clId="{BDC74A05-5E09-9C4E-A7FC-FDEB5D8B4233}" dt="2024-02-04T19:04:29.963" v="573" actId="6549"/>
          <ac:spMkLst>
            <pc:docMk/>
            <pc:sldMk cId="940752014" sldId="269"/>
            <ac:spMk id="6" creationId="{AA726F9D-4086-05C8-6E4B-E0146128B1CE}"/>
          </ac:spMkLst>
        </pc:spChg>
        <pc:spChg chg="add mod">
          <ac:chgData name="Luis Manez" userId="f6bf1618-02dc-4663-8dbb-debc9ae6211c" providerId="ADAL" clId="{BDC74A05-5E09-9C4E-A7FC-FDEB5D8B4233}" dt="2024-02-04T19:03:01.696" v="528" actId="2711"/>
          <ac:spMkLst>
            <pc:docMk/>
            <pc:sldMk cId="940752014" sldId="269"/>
            <ac:spMk id="7" creationId="{C4A3F0DC-F5EF-1204-6567-3CF5C68DAE2B}"/>
          </ac:spMkLst>
        </pc:spChg>
        <pc:spChg chg="add mod">
          <ac:chgData name="Luis Manez" userId="f6bf1618-02dc-4663-8dbb-debc9ae6211c" providerId="ADAL" clId="{BDC74A05-5E09-9C4E-A7FC-FDEB5D8B4233}" dt="2024-02-04T19:03:01.696" v="528" actId="2711"/>
          <ac:spMkLst>
            <pc:docMk/>
            <pc:sldMk cId="940752014" sldId="269"/>
            <ac:spMk id="8" creationId="{8C852A94-B657-11E3-52B1-F998E68630E9}"/>
          </ac:spMkLst>
        </pc:spChg>
        <pc:spChg chg="add mod">
          <ac:chgData name="Luis Manez" userId="f6bf1618-02dc-4663-8dbb-debc9ae6211c" providerId="ADAL" clId="{BDC74A05-5E09-9C4E-A7FC-FDEB5D8B4233}" dt="2024-02-04T19:03:01.696" v="528" actId="2711"/>
          <ac:spMkLst>
            <pc:docMk/>
            <pc:sldMk cId="940752014" sldId="269"/>
            <ac:spMk id="9" creationId="{DA4F23EB-7BC1-838A-123F-28D42ED0E804}"/>
          </ac:spMkLst>
        </pc:spChg>
        <pc:spChg chg="add mod">
          <ac:chgData name="Luis Manez" userId="f6bf1618-02dc-4663-8dbb-debc9ae6211c" providerId="ADAL" clId="{BDC74A05-5E09-9C4E-A7FC-FDEB5D8B4233}" dt="2024-02-04T19:03:01.696" v="528" actId="2711"/>
          <ac:spMkLst>
            <pc:docMk/>
            <pc:sldMk cId="940752014" sldId="269"/>
            <ac:spMk id="10" creationId="{589E38E6-70AC-629E-DB05-58C55C92B373}"/>
          </ac:spMkLst>
        </pc:spChg>
        <pc:spChg chg="add mod">
          <ac:chgData name="Luis Manez" userId="f6bf1618-02dc-4663-8dbb-debc9ae6211c" providerId="ADAL" clId="{BDC74A05-5E09-9C4E-A7FC-FDEB5D8B4233}" dt="2024-02-04T19:16:39.515" v="829" actId="1038"/>
          <ac:spMkLst>
            <pc:docMk/>
            <pc:sldMk cId="940752014" sldId="269"/>
            <ac:spMk id="11" creationId="{712C08ED-895A-C95B-688D-83C789286796}"/>
          </ac:spMkLst>
        </pc:spChg>
        <pc:spChg chg="add mod">
          <ac:chgData name="Luis Manez" userId="f6bf1618-02dc-4663-8dbb-debc9ae6211c" providerId="ADAL" clId="{BDC74A05-5E09-9C4E-A7FC-FDEB5D8B4233}" dt="2024-02-04T19:16:25.954" v="753" actId="1037"/>
          <ac:spMkLst>
            <pc:docMk/>
            <pc:sldMk cId="940752014" sldId="269"/>
            <ac:spMk id="12" creationId="{0F0CE3E6-BCA8-A6F1-B8AE-1412CD8EA09A}"/>
          </ac:spMkLst>
        </pc:spChg>
        <pc:spChg chg="add mod">
          <ac:chgData name="Luis Manez" userId="f6bf1618-02dc-4663-8dbb-debc9ae6211c" providerId="ADAL" clId="{BDC74A05-5E09-9C4E-A7FC-FDEB5D8B4233}" dt="2024-02-04T19:17:33.190" v="865" actId="14100"/>
          <ac:spMkLst>
            <pc:docMk/>
            <pc:sldMk cId="940752014" sldId="269"/>
            <ac:spMk id="13" creationId="{ED4FB8D1-D75C-1B7A-00C6-DCDA394CFA5C}"/>
          </ac:spMkLst>
        </pc:spChg>
        <pc:spChg chg="add mod">
          <ac:chgData name="Luis Manez" userId="f6bf1618-02dc-4663-8dbb-debc9ae6211c" providerId="ADAL" clId="{BDC74A05-5E09-9C4E-A7FC-FDEB5D8B4233}" dt="2024-02-10T10:24:01.644" v="2223" actId="207"/>
          <ac:spMkLst>
            <pc:docMk/>
            <pc:sldMk cId="940752014" sldId="269"/>
            <ac:spMk id="17" creationId="{3C950CE3-E7C7-C9FC-D859-61D963AB6F9B}"/>
          </ac:spMkLst>
        </pc:spChg>
        <pc:spChg chg="add">
          <ac:chgData name="Luis Manez" userId="f6bf1618-02dc-4663-8dbb-debc9ae6211c" providerId="ADAL" clId="{BDC74A05-5E09-9C4E-A7FC-FDEB5D8B4233}" dt="2024-02-04T19:02:24.123" v="520" actId="26606"/>
          <ac:spMkLst>
            <pc:docMk/>
            <pc:sldMk cId="940752014" sldId="269"/>
            <ac:spMk id="1035" creationId="{D2B82E2D-5822-450E-85CC-AE5EDD01ECD9}"/>
          </ac:spMkLst>
        </pc:spChg>
        <pc:grpChg chg="add del mod">
          <ac:chgData name="Luis Manez" userId="f6bf1618-02dc-4663-8dbb-debc9ae6211c" providerId="ADAL" clId="{BDC74A05-5E09-9C4E-A7FC-FDEB5D8B4233}" dt="2024-02-04T19:04:35.199" v="575" actId="478"/>
          <ac:grpSpMkLst>
            <pc:docMk/>
            <pc:sldMk cId="940752014" sldId="269"/>
            <ac:grpSpMk id="2" creationId="{9E3CB7AC-4F04-EAAF-BF40-C72E7A1F8E32}"/>
          </ac:grpSpMkLst>
        </pc:grpChg>
        <pc:grpChg chg="add del mod">
          <ac:chgData name="Luis Manez" userId="f6bf1618-02dc-4663-8dbb-debc9ae6211c" providerId="ADAL" clId="{BDC74A05-5E09-9C4E-A7FC-FDEB5D8B4233}" dt="2024-02-04T19:04:28.849" v="572" actId="478"/>
          <ac:grpSpMkLst>
            <pc:docMk/>
            <pc:sldMk cId="940752014" sldId="269"/>
            <ac:grpSpMk id="3" creationId="{7241D09E-BD22-2C61-B30C-219334A8218D}"/>
          </ac:grpSpMkLst>
        </pc:grpChg>
        <pc:grpChg chg="add del mod">
          <ac:chgData name="Luis Manez" userId="f6bf1618-02dc-4663-8dbb-debc9ae6211c" providerId="ADAL" clId="{BDC74A05-5E09-9C4E-A7FC-FDEB5D8B4233}" dt="2024-02-04T19:04:32.594" v="574" actId="478"/>
          <ac:grpSpMkLst>
            <pc:docMk/>
            <pc:sldMk cId="940752014" sldId="269"/>
            <ac:grpSpMk id="4" creationId="{8C219D79-CBA9-01E4-2BA3-90A88A73D494}"/>
          </ac:grpSpMkLst>
        </pc:grpChg>
        <pc:grpChg chg="add mod">
          <ac:chgData name="Luis Manez" userId="f6bf1618-02dc-4663-8dbb-debc9ae6211c" providerId="ADAL" clId="{BDC74A05-5E09-9C4E-A7FC-FDEB5D8B4233}" dt="2024-02-04T19:17:33.190" v="865" actId="14100"/>
          <ac:grpSpMkLst>
            <pc:docMk/>
            <pc:sldMk cId="940752014" sldId="269"/>
            <ac:grpSpMk id="14" creationId="{90AB4C8E-0C56-A4C5-9117-DBEB6AA45B9B}"/>
          </ac:grpSpMkLst>
        </pc:grpChg>
        <pc:grpChg chg="add mod">
          <ac:chgData name="Luis Manez" userId="f6bf1618-02dc-4663-8dbb-debc9ae6211c" providerId="ADAL" clId="{BDC74A05-5E09-9C4E-A7FC-FDEB5D8B4233}" dt="2024-02-04T19:16:25.954" v="753" actId="1037"/>
          <ac:grpSpMkLst>
            <pc:docMk/>
            <pc:sldMk cId="940752014" sldId="269"/>
            <ac:grpSpMk id="15" creationId="{88C56174-B2DA-C45B-028A-8DAD245B144F}"/>
          </ac:grpSpMkLst>
        </pc:grpChg>
        <pc:grpChg chg="add mod">
          <ac:chgData name="Luis Manez" userId="f6bf1618-02dc-4663-8dbb-debc9ae6211c" providerId="ADAL" clId="{BDC74A05-5E09-9C4E-A7FC-FDEB5D8B4233}" dt="2024-02-04T19:16:39.515" v="829" actId="1038"/>
          <ac:grpSpMkLst>
            <pc:docMk/>
            <pc:sldMk cId="940752014" sldId="269"/>
            <ac:grpSpMk id="16" creationId="{105538BB-8404-44C8-5440-C85978D0D375}"/>
          </ac:grpSpMkLst>
        </pc:grpChg>
        <pc:picChg chg="add mod ord">
          <ac:chgData name="Luis Manez" userId="f6bf1618-02dc-4663-8dbb-debc9ae6211c" providerId="ADAL" clId="{BDC74A05-5E09-9C4E-A7FC-FDEB5D8B4233}" dt="2024-02-04T19:17:33.190" v="865" actId="14100"/>
          <ac:picMkLst>
            <pc:docMk/>
            <pc:sldMk cId="940752014" sldId="269"/>
            <ac:picMk id="1026" creationId="{DD06B428-3E43-BF9E-8C63-13918B31D631}"/>
          </ac:picMkLst>
        </pc:picChg>
        <pc:picChg chg="add mod">
          <ac:chgData name="Luis Manez" userId="f6bf1618-02dc-4663-8dbb-debc9ae6211c" providerId="ADAL" clId="{BDC74A05-5E09-9C4E-A7FC-FDEB5D8B4233}" dt="2024-02-04T19:16:39.515" v="829" actId="1038"/>
          <ac:picMkLst>
            <pc:docMk/>
            <pc:sldMk cId="940752014" sldId="269"/>
            <ac:picMk id="1028" creationId="{48E00AAC-BE6E-00A7-16B0-8FE42BF8C139}"/>
          </ac:picMkLst>
        </pc:picChg>
        <pc:picChg chg="add mod">
          <ac:chgData name="Luis Manez" userId="f6bf1618-02dc-4663-8dbb-debc9ae6211c" providerId="ADAL" clId="{BDC74A05-5E09-9C4E-A7FC-FDEB5D8B4233}" dt="2024-02-04T19:16:25.954" v="753" actId="1037"/>
          <ac:picMkLst>
            <pc:docMk/>
            <pc:sldMk cId="940752014" sldId="269"/>
            <ac:picMk id="1030" creationId="{2306CB1B-DCEF-247E-E5C7-406576FE79C1}"/>
          </ac:picMkLst>
        </pc:picChg>
      </pc:sldChg>
      <pc:sldChg chg="addSp delSp modSp add mod modTransition modAnim">
        <pc:chgData name="Luis Manez" userId="f6bf1618-02dc-4663-8dbb-debc9ae6211c" providerId="ADAL" clId="{BDC74A05-5E09-9C4E-A7FC-FDEB5D8B4233}" dt="2024-02-04T20:37:03.444" v="1406" actId="12789"/>
        <pc:sldMkLst>
          <pc:docMk/>
          <pc:sldMk cId="1230449689" sldId="270"/>
        </pc:sldMkLst>
        <pc:spChg chg="add mod">
          <ac:chgData name="Luis Manez" userId="f6bf1618-02dc-4663-8dbb-debc9ae6211c" providerId="ADAL" clId="{BDC74A05-5E09-9C4E-A7FC-FDEB5D8B4233}" dt="2024-02-04T20:37:03.444" v="1406" actId="12789"/>
          <ac:spMkLst>
            <pc:docMk/>
            <pc:sldMk cId="1230449689" sldId="270"/>
            <ac:spMk id="2" creationId="{2E29ED15-8F22-7D61-BC6D-587D17C9D28C}"/>
          </ac:spMkLst>
        </pc:spChg>
        <pc:spChg chg="del topLvl">
          <ac:chgData name="Luis Manez" userId="f6bf1618-02dc-4663-8dbb-debc9ae6211c" providerId="ADAL" clId="{BDC74A05-5E09-9C4E-A7FC-FDEB5D8B4233}" dt="2024-02-04T19:22:14.877" v="875" actId="478"/>
          <ac:spMkLst>
            <pc:docMk/>
            <pc:sldMk cId="1230449689" sldId="270"/>
            <ac:spMk id="11" creationId="{3F5DF2B0-4A8E-8D3A-2806-B078D2FFC1BB}"/>
          </ac:spMkLst>
        </pc:spChg>
        <pc:spChg chg="del topLvl">
          <ac:chgData name="Luis Manez" userId="f6bf1618-02dc-4663-8dbb-debc9ae6211c" providerId="ADAL" clId="{BDC74A05-5E09-9C4E-A7FC-FDEB5D8B4233}" dt="2024-02-04T19:22:16.966" v="876" actId="478"/>
          <ac:spMkLst>
            <pc:docMk/>
            <pc:sldMk cId="1230449689" sldId="270"/>
            <ac:spMk id="12" creationId="{78097DEA-9374-DA71-FCFE-2D289DDBBC02}"/>
          </ac:spMkLst>
        </pc:spChg>
        <pc:spChg chg="del topLvl">
          <ac:chgData name="Luis Manez" userId="f6bf1618-02dc-4663-8dbb-debc9ae6211c" providerId="ADAL" clId="{BDC74A05-5E09-9C4E-A7FC-FDEB5D8B4233}" dt="2024-02-04T19:22:12.262" v="874" actId="478"/>
          <ac:spMkLst>
            <pc:docMk/>
            <pc:sldMk cId="1230449689" sldId="270"/>
            <ac:spMk id="13" creationId="{3D6E27A7-E58E-C733-4C1B-E849C3255C8C}"/>
          </ac:spMkLst>
        </pc:spChg>
        <pc:grpChg chg="del">
          <ac:chgData name="Luis Manez" userId="f6bf1618-02dc-4663-8dbb-debc9ae6211c" providerId="ADAL" clId="{BDC74A05-5E09-9C4E-A7FC-FDEB5D8B4233}" dt="2024-02-04T19:22:12.262" v="874" actId="478"/>
          <ac:grpSpMkLst>
            <pc:docMk/>
            <pc:sldMk cId="1230449689" sldId="270"/>
            <ac:grpSpMk id="14" creationId="{43DA11BD-1996-2952-C928-5D2CE194237B}"/>
          </ac:grpSpMkLst>
        </pc:grpChg>
        <pc:grpChg chg="del">
          <ac:chgData name="Luis Manez" userId="f6bf1618-02dc-4663-8dbb-debc9ae6211c" providerId="ADAL" clId="{BDC74A05-5E09-9C4E-A7FC-FDEB5D8B4233}" dt="2024-02-04T19:22:16.966" v="876" actId="478"/>
          <ac:grpSpMkLst>
            <pc:docMk/>
            <pc:sldMk cId="1230449689" sldId="270"/>
            <ac:grpSpMk id="15" creationId="{3504324E-6474-C394-C415-291ECBECB671}"/>
          </ac:grpSpMkLst>
        </pc:grpChg>
        <pc:grpChg chg="del">
          <ac:chgData name="Luis Manez" userId="f6bf1618-02dc-4663-8dbb-debc9ae6211c" providerId="ADAL" clId="{BDC74A05-5E09-9C4E-A7FC-FDEB5D8B4233}" dt="2024-02-04T19:22:14.877" v="875" actId="478"/>
          <ac:grpSpMkLst>
            <pc:docMk/>
            <pc:sldMk cId="1230449689" sldId="270"/>
            <ac:grpSpMk id="16" creationId="{EBB74E44-5A29-3A41-95F2-A4216118BEB3}"/>
          </ac:grpSpMkLst>
        </pc:grpChg>
        <pc:picChg chg="topLvl">
          <ac:chgData name="Luis Manez" userId="f6bf1618-02dc-4663-8dbb-debc9ae6211c" providerId="ADAL" clId="{BDC74A05-5E09-9C4E-A7FC-FDEB5D8B4233}" dt="2024-02-04T19:22:12.262" v="874" actId="478"/>
          <ac:picMkLst>
            <pc:docMk/>
            <pc:sldMk cId="1230449689" sldId="270"/>
            <ac:picMk id="1026" creationId="{AFA65874-9882-367C-75F1-6F7F4E0C0350}"/>
          </ac:picMkLst>
        </pc:picChg>
        <pc:picChg chg="topLvl">
          <ac:chgData name="Luis Manez" userId="f6bf1618-02dc-4663-8dbb-debc9ae6211c" providerId="ADAL" clId="{BDC74A05-5E09-9C4E-A7FC-FDEB5D8B4233}" dt="2024-02-04T19:22:14.877" v="875" actId="478"/>
          <ac:picMkLst>
            <pc:docMk/>
            <pc:sldMk cId="1230449689" sldId="270"/>
            <ac:picMk id="1028" creationId="{8261F42C-9BE4-03ED-2A29-DE4E28274946}"/>
          </ac:picMkLst>
        </pc:picChg>
        <pc:picChg chg="topLvl">
          <ac:chgData name="Luis Manez" userId="f6bf1618-02dc-4663-8dbb-debc9ae6211c" providerId="ADAL" clId="{BDC74A05-5E09-9C4E-A7FC-FDEB5D8B4233}" dt="2024-02-04T19:22:16.966" v="876" actId="478"/>
          <ac:picMkLst>
            <pc:docMk/>
            <pc:sldMk cId="1230449689" sldId="270"/>
            <ac:picMk id="1030" creationId="{9B8DE489-5859-EC18-23A1-801EB3C9C5CF}"/>
          </ac:picMkLst>
        </pc:picChg>
      </pc:sldChg>
      <pc:sldChg chg="addSp delSp modSp new mod setBg modClrScheme delDesignElem chgLayout">
        <pc:chgData name="Luis Manez" userId="f6bf1618-02dc-4663-8dbb-debc9ae6211c" providerId="ADAL" clId="{BDC74A05-5E09-9C4E-A7FC-FDEB5D8B4233}" dt="2024-02-17T17:59:16.516" v="8619"/>
        <pc:sldMkLst>
          <pc:docMk/>
          <pc:sldMk cId="1771927664" sldId="271"/>
        </pc:sldMkLst>
        <pc:spChg chg="add mod ord">
          <ac:chgData name="Luis Manez" userId="f6bf1618-02dc-4663-8dbb-debc9ae6211c" providerId="ADAL" clId="{BDC74A05-5E09-9C4E-A7FC-FDEB5D8B4233}" dt="2024-02-10T17:20:55.130" v="4404" actId="20577"/>
          <ac:spMkLst>
            <pc:docMk/>
            <pc:sldMk cId="1771927664" sldId="271"/>
            <ac:spMk id="2" creationId="{1DA18AD5-43C7-DB9C-58CA-D42A907C60F6}"/>
          </ac:spMkLst>
        </pc:spChg>
        <pc:spChg chg="add del mod">
          <ac:chgData name="Luis Manez" userId="f6bf1618-02dc-4663-8dbb-debc9ae6211c" providerId="ADAL" clId="{BDC74A05-5E09-9C4E-A7FC-FDEB5D8B4233}" dt="2024-02-16T14:28:21.421" v="8614" actId="478"/>
          <ac:spMkLst>
            <pc:docMk/>
            <pc:sldMk cId="1771927664" sldId="271"/>
            <ac:spMk id="3" creationId="{5FA12212-1666-96A6-AD2E-13B54BCA6F19}"/>
          </ac:spMkLst>
        </pc:spChg>
        <pc:spChg chg="add mod">
          <ac:chgData name="Luis Manez" userId="f6bf1618-02dc-4663-8dbb-debc9ae6211c" providerId="ADAL" clId="{BDC74A05-5E09-9C4E-A7FC-FDEB5D8B4233}" dt="2024-02-10T17:21:35.159" v="4434" actId="1035"/>
          <ac:spMkLst>
            <pc:docMk/>
            <pc:sldMk cId="1771927664" sldId="271"/>
            <ac:spMk id="4" creationId="{04D4D341-27D1-A397-8DD6-5A21806F8326}"/>
          </ac:spMkLst>
        </pc:spChg>
        <pc:spChg chg="add">
          <ac:chgData name="Luis Manez" userId="f6bf1618-02dc-4663-8dbb-debc9ae6211c" providerId="ADAL" clId="{BDC74A05-5E09-9C4E-A7FC-FDEB5D8B4233}" dt="2024-02-16T14:32:11.453" v="8615"/>
          <ac:spMkLst>
            <pc:docMk/>
            <pc:sldMk cId="1771927664" sldId="271"/>
            <ac:spMk id="5" creationId="{485EDAD2-6669-3212-A99D-C857FFC7F5A8}"/>
          </ac:spMkLst>
        </pc:spChg>
        <pc:spChg chg="add del mod">
          <ac:chgData name="Luis Manez" userId="f6bf1618-02dc-4663-8dbb-debc9ae6211c" providerId="ADAL" clId="{BDC74A05-5E09-9C4E-A7FC-FDEB5D8B4233}" dt="2024-02-10T17:21:03.770" v="4405" actId="478"/>
          <ac:spMkLst>
            <pc:docMk/>
            <pc:sldMk cId="1771927664" sldId="271"/>
            <ac:spMk id="5" creationId="{C815D1DE-1E43-C1E0-7F71-65F784B09700}"/>
          </ac:spMkLst>
        </pc:spChg>
        <pc:spChg chg="add del">
          <ac:chgData name="Luis Manez" userId="f6bf1618-02dc-4663-8dbb-debc9ae6211c" providerId="ADAL" clId="{BDC74A05-5E09-9C4E-A7FC-FDEB5D8B4233}" dt="2024-02-04T19:34:03.193" v="926" actId="700"/>
          <ac:spMkLst>
            <pc:docMk/>
            <pc:sldMk cId="1771927664" sldId="271"/>
            <ac:spMk id="7" creationId="{E2BA2BD9-7B54-4190-8F06-3EF3658A0020}"/>
          </ac:spMkLst>
        </pc:spChg>
        <pc:picChg chg="add del mod modCrop">
          <ac:chgData name="Luis Manez" userId="f6bf1618-02dc-4663-8dbb-debc9ae6211c" providerId="ADAL" clId="{BDC74A05-5E09-9C4E-A7FC-FDEB5D8B4233}" dt="2024-02-04T21:39:26.073" v="1947" actId="478"/>
          <ac:picMkLst>
            <pc:docMk/>
            <pc:sldMk cId="1771927664" sldId="271"/>
            <ac:picMk id="2" creationId="{161EB1FF-39C2-EF76-5B10-DADC268FE3B9}"/>
          </ac:picMkLst>
        </pc:picChg>
        <pc:picChg chg="add mod">
          <ac:chgData name="Luis Manez" userId="f6bf1618-02dc-4663-8dbb-debc9ae6211c" providerId="ADAL" clId="{BDC74A05-5E09-9C4E-A7FC-FDEB5D8B4233}" dt="2024-02-04T21:38:53.178" v="1943"/>
          <ac:picMkLst>
            <pc:docMk/>
            <pc:sldMk cId="1771927664" sldId="271"/>
            <ac:picMk id="8" creationId="{F15DD3BA-17EB-F2DE-7E83-E3C3CB9ACB97}"/>
          </ac:picMkLst>
        </pc:picChg>
      </pc:sldChg>
      <pc:sldChg chg="addSp delSp modSp new mod setBg">
        <pc:chgData name="Luis Manez" userId="f6bf1618-02dc-4663-8dbb-debc9ae6211c" providerId="ADAL" clId="{BDC74A05-5E09-9C4E-A7FC-FDEB5D8B4233}" dt="2024-02-10T10:11:25.203" v="2215"/>
        <pc:sldMkLst>
          <pc:docMk/>
          <pc:sldMk cId="833763325" sldId="272"/>
        </pc:sldMkLst>
        <pc:spChg chg="add del mod">
          <ac:chgData name="Luis Manez" userId="f6bf1618-02dc-4663-8dbb-debc9ae6211c" providerId="ADAL" clId="{BDC74A05-5E09-9C4E-A7FC-FDEB5D8B4233}" dt="2024-02-04T19:47:05.072" v="1172" actId="12084"/>
          <ac:spMkLst>
            <pc:docMk/>
            <pc:sldMk cId="833763325" sldId="272"/>
            <ac:spMk id="2" creationId="{569C1242-CA71-FF0F-7327-1026BC9981B0}"/>
          </ac:spMkLst>
        </pc:spChg>
        <pc:spChg chg="add del">
          <ac:chgData name="Luis Manez" userId="f6bf1618-02dc-4663-8dbb-debc9ae6211c" providerId="ADAL" clId="{BDC74A05-5E09-9C4E-A7FC-FDEB5D8B4233}" dt="2024-02-04T19:48:22.244" v="1175" actId="26606"/>
          <ac:spMkLst>
            <pc:docMk/>
            <pc:sldMk cId="833763325" sldId="272"/>
            <ac:spMk id="8" creationId="{BACC6370-2D7E-4714-9D71-7542949D7D5D}"/>
          </ac:spMkLst>
        </pc:spChg>
        <pc:spChg chg="add del">
          <ac:chgData name="Luis Manez" userId="f6bf1618-02dc-4663-8dbb-debc9ae6211c" providerId="ADAL" clId="{BDC74A05-5E09-9C4E-A7FC-FDEB5D8B4233}" dt="2024-02-04T19:48:22.244" v="1175" actId="26606"/>
          <ac:spMkLst>
            <pc:docMk/>
            <pc:sldMk cId="833763325" sldId="272"/>
            <ac:spMk id="10" creationId="{F68B3F68-107C-434F-AA38-110D5EA91B85}"/>
          </ac:spMkLst>
        </pc:spChg>
        <pc:spChg chg="add del">
          <ac:chgData name="Luis Manez" userId="f6bf1618-02dc-4663-8dbb-debc9ae6211c" providerId="ADAL" clId="{BDC74A05-5E09-9C4E-A7FC-FDEB5D8B4233}" dt="2024-02-04T19:48:22.244" v="1175" actId="26606"/>
          <ac:spMkLst>
            <pc:docMk/>
            <pc:sldMk cId="833763325" sldId="272"/>
            <ac:spMk id="12" creationId="{AAD0DBB9-1A4B-4391-81D4-CB19F9AB918A}"/>
          </ac:spMkLst>
        </pc:spChg>
        <pc:spChg chg="add del">
          <ac:chgData name="Luis Manez" userId="f6bf1618-02dc-4663-8dbb-debc9ae6211c" providerId="ADAL" clId="{BDC74A05-5E09-9C4E-A7FC-FDEB5D8B4233}" dt="2024-02-04T19:48:22.244" v="1175" actId="26606"/>
          <ac:spMkLst>
            <pc:docMk/>
            <pc:sldMk cId="833763325" sldId="272"/>
            <ac:spMk id="14" creationId="{063BBA22-50EA-4C4D-BE05-F1CE4E63AA56}"/>
          </ac:spMkLst>
        </pc:spChg>
        <pc:spChg chg="add">
          <ac:chgData name="Luis Manez" userId="f6bf1618-02dc-4663-8dbb-debc9ae6211c" providerId="ADAL" clId="{BDC74A05-5E09-9C4E-A7FC-FDEB5D8B4233}" dt="2024-02-04T19:48:22.244" v="1175" actId="26606"/>
          <ac:spMkLst>
            <pc:docMk/>
            <pc:sldMk cId="833763325" sldId="272"/>
            <ac:spMk id="19" creationId="{6C4028FD-8BAA-4A19-BFDE-594D991B7552}"/>
          </ac:spMkLst>
        </pc:spChg>
        <pc:graphicFrameChg chg="add mod modGraphic">
          <ac:chgData name="Luis Manez" userId="f6bf1618-02dc-4663-8dbb-debc9ae6211c" providerId="ADAL" clId="{BDC74A05-5E09-9C4E-A7FC-FDEB5D8B4233}" dt="2024-02-04T19:53:59.210" v="1191"/>
          <ac:graphicFrameMkLst>
            <pc:docMk/>
            <pc:sldMk cId="833763325" sldId="272"/>
            <ac:graphicFrameMk id="3" creationId="{61FA5AAF-D416-D278-196B-A56F92DB7BDE}"/>
          </ac:graphicFrameMkLst>
        </pc:graphicFrameChg>
        <pc:picChg chg="add del mod">
          <ac:chgData name="Luis Manez" userId="f6bf1618-02dc-4663-8dbb-debc9ae6211c" providerId="ADAL" clId="{BDC74A05-5E09-9C4E-A7FC-FDEB5D8B4233}" dt="2024-02-04T19:53:48.820" v="1189" actId="478"/>
          <ac:picMkLst>
            <pc:docMk/>
            <pc:sldMk cId="833763325" sldId="272"/>
            <ac:picMk id="5" creationId="{33E8D290-70F7-1E70-23D7-5F11FFDCF6A2}"/>
          </ac:picMkLst>
        </pc:picChg>
        <pc:picChg chg="add del mod">
          <ac:chgData name="Luis Manez" userId="f6bf1618-02dc-4663-8dbb-debc9ae6211c" providerId="ADAL" clId="{BDC74A05-5E09-9C4E-A7FC-FDEB5D8B4233}" dt="2024-02-04T21:41:41.507" v="1997" actId="21"/>
          <ac:picMkLst>
            <pc:docMk/>
            <pc:sldMk cId="833763325" sldId="272"/>
            <ac:picMk id="7" creationId="{9290F550-CCF6-702D-1E16-1F8BC11E0128}"/>
          </ac:picMkLst>
        </pc:picChg>
      </pc:sldChg>
      <pc:sldChg chg="addSp delSp modSp new mod setBg delDesignElem chgLayout">
        <pc:chgData name="Luis Manez" userId="f6bf1618-02dc-4663-8dbb-debc9ae6211c" providerId="ADAL" clId="{BDC74A05-5E09-9C4E-A7FC-FDEB5D8B4233}" dt="2024-02-10T10:12:24.816" v="2219" actId="207"/>
        <pc:sldMkLst>
          <pc:docMk/>
          <pc:sldMk cId="4067937355" sldId="273"/>
        </pc:sldMkLst>
        <pc:spChg chg="add del mod">
          <ac:chgData name="Luis Manez" userId="f6bf1618-02dc-4663-8dbb-debc9ae6211c" providerId="ADAL" clId="{BDC74A05-5E09-9C4E-A7FC-FDEB5D8B4233}" dt="2024-02-04T20:01:00.991" v="1206" actId="12084"/>
          <ac:spMkLst>
            <pc:docMk/>
            <pc:sldMk cId="4067937355" sldId="273"/>
            <ac:spMk id="3" creationId="{E0E8C5B1-7839-A97C-5567-162BB0AD78D2}"/>
          </ac:spMkLst>
        </pc:spChg>
        <pc:spChg chg="add del mod">
          <ac:chgData name="Luis Manez" userId="f6bf1618-02dc-4663-8dbb-debc9ae6211c" providerId="ADAL" clId="{BDC74A05-5E09-9C4E-A7FC-FDEB5D8B4233}" dt="2024-02-04T20:17:17.779" v="1282"/>
          <ac:spMkLst>
            <pc:docMk/>
            <pc:sldMk cId="4067937355" sldId="273"/>
            <ac:spMk id="8" creationId="{6390AF8F-FCAF-07A8-E470-3F59C468A173}"/>
          </ac:spMkLst>
        </pc:spChg>
        <pc:spChg chg="add del">
          <ac:chgData name="Luis Manez" userId="f6bf1618-02dc-4663-8dbb-debc9ae6211c" providerId="ADAL" clId="{BDC74A05-5E09-9C4E-A7FC-FDEB5D8B4233}" dt="2024-02-04T20:03:23.838" v="1213" actId="26606"/>
          <ac:spMkLst>
            <pc:docMk/>
            <pc:sldMk cId="4067937355" sldId="273"/>
            <ac:spMk id="9" creationId="{7D144591-E9E9-4209-8701-3BB48A917D51}"/>
          </ac:spMkLst>
        </pc:spChg>
        <pc:spChg chg="add del mod">
          <ac:chgData name="Luis Manez" userId="f6bf1618-02dc-4663-8dbb-debc9ae6211c" providerId="ADAL" clId="{BDC74A05-5E09-9C4E-A7FC-FDEB5D8B4233}" dt="2024-02-04T20:17:53.731" v="1287"/>
          <ac:spMkLst>
            <pc:docMk/>
            <pc:sldMk cId="4067937355" sldId="273"/>
            <ac:spMk id="10" creationId="{6BA5C71B-5EF2-A599-5F76-22659817E667}"/>
          </ac:spMkLst>
        </pc:spChg>
        <pc:spChg chg="add del mod">
          <ac:chgData name="Luis Manez" userId="f6bf1618-02dc-4663-8dbb-debc9ae6211c" providerId="ADAL" clId="{BDC74A05-5E09-9C4E-A7FC-FDEB5D8B4233}" dt="2024-02-04T20:20:19.903" v="1291"/>
          <ac:spMkLst>
            <pc:docMk/>
            <pc:sldMk cId="4067937355" sldId="273"/>
            <ac:spMk id="11" creationId="{16F0BB0D-E068-5CDA-3EE1-DD4A6E3FEE4F}"/>
          </ac:spMkLst>
        </pc:spChg>
        <pc:spChg chg="add mod">
          <ac:chgData name="Luis Manez" userId="f6bf1618-02dc-4663-8dbb-debc9ae6211c" providerId="ADAL" clId="{BDC74A05-5E09-9C4E-A7FC-FDEB5D8B4233}" dt="2024-02-04T20:20:38.788" v="1293"/>
          <ac:spMkLst>
            <pc:docMk/>
            <pc:sldMk cId="4067937355" sldId="273"/>
            <ac:spMk id="13" creationId="{A57A1EF1-30D1-8A37-AF61-D6D675B88205}"/>
          </ac:spMkLst>
        </pc:spChg>
        <pc:spChg chg="add del">
          <ac:chgData name="Luis Manez" userId="f6bf1618-02dc-4663-8dbb-debc9ae6211c" providerId="ADAL" clId="{BDC74A05-5E09-9C4E-A7FC-FDEB5D8B4233}" dt="2024-02-04T20:03:23.819" v="1212" actId="26606"/>
          <ac:spMkLst>
            <pc:docMk/>
            <pc:sldMk cId="4067937355" sldId="273"/>
            <ac:spMk id="14" creationId="{6C4028FD-8BAA-4A19-BFDE-594D991B7552}"/>
          </ac:spMkLst>
        </pc:spChg>
        <pc:spChg chg="add mod">
          <ac:chgData name="Luis Manez" userId="f6bf1618-02dc-4663-8dbb-debc9ae6211c" providerId="ADAL" clId="{BDC74A05-5E09-9C4E-A7FC-FDEB5D8B4233}" dt="2024-02-04T20:20:38.788" v="1293"/>
          <ac:spMkLst>
            <pc:docMk/>
            <pc:sldMk cId="4067937355" sldId="273"/>
            <ac:spMk id="15" creationId="{8D42A1C5-EA5C-6801-A642-94326132CA32}"/>
          </ac:spMkLst>
        </pc:spChg>
        <pc:spChg chg="add del">
          <ac:chgData name="Luis Manez" userId="f6bf1618-02dc-4663-8dbb-debc9ae6211c" providerId="ADAL" clId="{BDC74A05-5E09-9C4E-A7FC-FDEB5D8B4233}" dt="2024-02-04T20:16:56.478" v="1279" actId="26606"/>
          <ac:spMkLst>
            <pc:docMk/>
            <pc:sldMk cId="4067937355" sldId="273"/>
            <ac:spMk id="16" creationId="{7D144591-E9E9-4209-8701-3BB48A917D51}"/>
          </ac:spMkLst>
        </pc:spChg>
        <pc:spChg chg="mod">
          <ac:chgData name="Luis Manez" userId="f6bf1618-02dc-4663-8dbb-debc9ae6211c" providerId="ADAL" clId="{BDC74A05-5E09-9C4E-A7FC-FDEB5D8B4233}" dt="2024-02-04T20:20:46.642" v="1295"/>
          <ac:spMkLst>
            <pc:docMk/>
            <pc:sldMk cId="4067937355" sldId="273"/>
            <ac:spMk id="18" creationId="{C9BBC103-9E3D-84EE-FED1-2B2C9A040DE3}"/>
          </ac:spMkLst>
        </pc:spChg>
        <pc:spChg chg="mod">
          <ac:chgData name="Luis Manez" userId="f6bf1618-02dc-4663-8dbb-debc9ae6211c" providerId="ADAL" clId="{BDC74A05-5E09-9C4E-A7FC-FDEB5D8B4233}" dt="2024-02-04T20:20:46.642" v="1295"/>
          <ac:spMkLst>
            <pc:docMk/>
            <pc:sldMk cId="4067937355" sldId="273"/>
            <ac:spMk id="19" creationId="{0316E372-CE9E-F696-91BB-7617FADDA3B9}"/>
          </ac:spMkLst>
        </pc:spChg>
        <pc:spChg chg="add del">
          <ac:chgData name="Luis Manez" userId="f6bf1618-02dc-4663-8dbb-debc9ae6211c" providerId="ADAL" clId="{BDC74A05-5E09-9C4E-A7FC-FDEB5D8B4233}" dt="2024-02-04T20:17:47.511" v="1284" actId="26606"/>
          <ac:spMkLst>
            <pc:docMk/>
            <pc:sldMk cId="4067937355" sldId="273"/>
            <ac:spMk id="21" creationId="{BACC6370-2D7E-4714-9D71-7542949D7D5D}"/>
          </ac:spMkLst>
        </pc:spChg>
        <pc:spChg chg="mod">
          <ac:chgData name="Luis Manez" userId="f6bf1618-02dc-4663-8dbb-debc9ae6211c" providerId="ADAL" clId="{BDC74A05-5E09-9C4E-A7FC-FDEB5D8B4233}" dt="2024-02-04T20:20:50.743" v="1296"/>
          <ac:spMkLst>
            <pc:docMk/>
            <pc:sldMk cId="4067937355" sldId="273"/>
            <ac:spMk id="22" creationId="{ADC1F76A-9ADE-E147-8034-25E6201A5C17}"/>
          </ac:spMkLst>
        </pc:spChg>
        <pc:spChg chg="add del">
          <ac:chgData name="Luis Manez" userId="f6bf1618-02dc-4663-8dbb-debc9ae6211c" providerId="ADAL" clId="{BDC74A05-5E09-9C4E-A7FC-FDEB5D8B4233}" dt="2024-02-04T20:17:47.511" v="1284" actId="26606"/>
          <ac:spMkLst>
            <pc:docMk/>
            <pc:sldMk cId="4067937355" sldId="273"/>
            <ac:spMk id="23" creationId="{F68B3F68-107C-434F-AA38-110D5EA91B85}"/>
          </ac:spMkLst>
        </pc:spChg>
        <pc:spChg chg="mod">
          <ac:chgData name="Luis Manez" userId="f6bf1618-02dc-4663-8dbb-debc9ae6211c" providerId="ADAL" clId="{BDC74A05-5E09-9C4E-A7FC-FDEB5D8B4233}" dt="2024-02-04T20:21:25.727" v="1299"/>
          <ac:spMkLst>
            <pc:docMk/>
            <pc:sldMk cId="4067937355" sldId="273"/>
            <ac:spMk id="24" creationId="{7D604E6E-6A91-4BEC-E75C-4D231DA91F84}"/>
          </ac:spMkLst>
        </pc:spChg>
        <pc:spChg chg="add del">
          <ac:chgData name="Luis Manez" userId="f6bf1618-02dc-4663-8dbb-debc9ae6211c" providerId="ADAL" clId="{BDC74A05-5E09-9C4E-A7FC-FDEB5D8B4233}" dt="2024-02-04T20:17:47.511" v="1284" actId="26606"/>
          <ac:spMkLst>
            <pc:docMk/>
            <pc:sldMk cId="4067937355" sldId="273"/>
            <ac:spMk id="25" creationId="{AAD0DBB9-1A4B-4391-81D4-CB19F9AB918A}"/>
          </ac:spMkLst>
        </pc:spChg>
        <pc:spChg chg="add del">
          <ac:chgData name="Luis Manez" userId="f6bf1618-02dc-4663-8dbb-debc9ae6211c" providerId="ADAL" clId="{BDC74A05-5E09-9C4E-A7FC-FDEB5D8B4233}" dt="2024-02-04T20:17:47.511" v="1284" actId="26606"/>
          <ac:spMkLst>
            <pc:docMk/>
            <pc:sldMk cId="4067937355" sldId="273"/>
            <ac:spMk id="27" creationId="{063BBA22-50EA-4C4D-BE05-F1CE4E63AA56}"/>
          </ac:spMkLst>
        </pc:spChg>
        <pc:spChg chg="add mod topLvl">
          <ac:chgData name="Luis Manez" userId="f6bf1618-02dc-4663-8dbb-debc9ae6211c" providerId="ADAL" clId="{BDC74A05-5E09-9C4E-A7FC-FDEB5D8B4233}" dt="2024-02-10T10:12:24.816" v="2219" actId="207"/>
          <ac:spMkLst>
            <pc:docMk/>
            <pc:sldMk cId="4067937355" sldId="273"/>
            <ac:spMk id="28" creationId="{D291E138-7286-244C-EDAF-E2A258A84DB6}"/>
          </ac:spMkLst>
        </pc:spChg>
        <pc:spChg chg="add mod topLvl">
          <ac:chgData name="Luis Manez" userId="f6bf1618-02dc-4663-8dbb-debc9ae6211c" providerId="ADAL" clId="{BDC74A05-5E09-9C4E-A7FC-FDEB5D8B4233}" dt="2024-02-10T10:12:24.816" v="2219" actId="207"/>
          <ac:spMkLst>
            <pc:docMk/>
            <pc:sldMk cId="4067937355" sldId="273"/>
            <ac:spMk id="29" creationId="{EEEC9904-1107-9E46-460F-7A37D3F0A543}"/>
          </ac:spMkLst>
        </pc:spChg>
        <pc:spChg chg="add mod topLvl">
          <ac:chgData name="Luis Manez" userId="f6bf1618-02dc-4663-8dbb-debc9ae6211c" providerId="ADAL" clId="{BDC74A05-5E09-9C4E-A7FC-FDEB5D8B4233}" dt="2024-02-10T10:12:24.816" v="2219" actId="207"/>
          <ac:spMkLst>
            <pc:docMk/>
            <pc:sldMk cId="4067937355" sldId="273"/>
            <ac:spMk id="30" creationId="{22065316-96EF-8D7C-FC4E-8531CBCE9D13}"/>
          </ac:spMkLst>
        </pc:spChg>
        <pc:spChg chg="add del">
          <ac:chgData name="Luis Manez" userId="f6bf1618-02dc-4663-8dbb-debc9ae6211c" providerId="ADAL" clId="{BDC74A05-5E09-9C4E-A7FC-FDEB5D8B4233}" dt="2024-02-04T20:20:26.241" v="1292" actId="700"/>
          <ac:spMkLst>
            <pc:docMk/>
            <pc:sldMk cId="4067937355" sldId="273"/>
            <ac:spMk id="32" creationId="{35DB3719-6FDC-4E5D-891D-FF40B7300F64}"/>
          </ac:spMkLst>
        </pc:spChg>
        <pc:spChg chg="add del">
          <ac:chgData name="Luis Manez" userId="f6bf1618-02dc-4663-8dbb-debc9ae6211c" providerId="ADAL" clId="{BDC74A05-5E09-9C4E-A7FC-FDEB5D8B4233}" dt="2024-02-04T20:20:26.241" v="1292" actId="700"/>
          <ac:spMkLst>
            <pc:docMk/>
            <pc:sldMk cId="4067937355" sldId="273"/>
            <ac:spMk id="34" creationId="{E0CBAC23-2E3F-4A90-BA59-F8299F6A5439}"/>
          </ac:spMkLst>
        </pc:spChg>
        <pc:grpChg chg="add del mod">
          <ac:chgData name="Luis Manez" userId="f6bf1618-02dc-4663-8dbb-debc9ae6211c" providerId="ADAL" clId="{BDC74A05-5E09-9C4E-A7FC-FDEB5D8B4233}" dt="2024-02-04T20:21:35.940" v="1300" actId="478"/>
          <ac:grpSpMkLst>
            <pc:docMk/>
            <pc:sldMk cId="4067937355" sldId="273"/>
            <ac:grpSpMk id="12" creationId="{D67C75CA-E802-6B9F-9277-FEF75C31F501}"/>
          </ac:grpSpMkLst>
        </pc:grpChg>
        <pc:grpChg chg="add mod">
          <ac:chgData name="Luis Manez" userId="f6bf1618-02dc-4663-8dbb-debc9ae6211c" providerId="ADAL" clId="{BDC74A05-5E09-9C4E-A7FC-FDEB5D8B4233}" dt="2024-02-04T20:20:46.642" v="1295"/>
          <ac:grpSpMkLst>
            <pc:docMk/>
            <pc:sldMk cId="4067937355" sldId="273"/>
            <ac:grpSpMk id="17" creationId="{48085278-9BD2-D7A6-7F42-86A53260CD98}"/>
          </ac:grpSpMkLst>
        </pc:grpChg>
        <pc:grpChg chg="add del mod">
          <ac:chgData name="Luis Manez" userId="f6bf1618-02dc-4663-8dbb-debc9ae6211c" providerId="ADAL" clId="{BDC74A05-5E09-9C4E-A7FC-FDEB5D8B4233}" dt="2024-02-04T20:21:35.940" v="1300" actId="478"/>
          <ac:grpSpMkLst>
            <pc:docMk/>
            <pc:sldMk cId="4067937355" sldId="273"/>
            <ac:grpSpMk id="20" creationId="{BC82E944-6D89-2EA3-C925-B38E3E0CDCF5}"/>
          </ac:grpSpMkLst>
        </pc:grpChg>
        <pc:grpChg chg="add del mod">
          <ac:chgData name="Luis Manez" userId="f6bf1618-02dc-4663-8dbb-debc9ae6211c" providerId="ADAL" clId="{BDC74A05-5E09-9C4E-A7FC-FDEB5D8B4233}" dt="2024-02-04T20:23:34.024" v="1372" actId="165"/>
          <ac:grpSpMkLst>
            <pc:docMk/>
            <pc:sldMk cId="4067937355" sldId="273"/>
            <ac:grpSpMk id="31" creationId="{142BEBE1-8A38-E649-9187-2F288E213A0E}"/>
          </ac:grpSpMkLst>
        </pc:grpChg>
        <pc:grpChg chg="add mod">
          <ac:chgData name="Luis Manez" userId="f6bf1618-02dc-4663-8dbb-debc9ae6211c" providerId="ADAL" clId="{BDC74A05-5E09-9C4E-A7FC-FDEB5D8B4233}" dt="2024-02-04T20:38:14.443" v="1416" actId="12789"/>
          <ac:grpSpMkLst>
            <pc:docMk/>
            <pc:sldMk cId="4067937355" sldId="273"/>
            <ac:grpSpMk id="40" creationId="{26EEB3E2-819E-32CC-95DA-8B33202D341B}"/>
          </ac:grpSpMkLst>
        </pc:grpChg>
        <pc:graphicFrameChg chg="add del mod modGraphic">
          <ac:chgData name="Luis Manez" userId="f6bf1618-02dc-4663-8dbb-debc9ae6211c" providerId="ADAL" clId="{BDC74A05-5E09-9C4E-A7FC-FDEB5D8B4233}" dt="2024-02-04T20:19:45.191" v="1288" actId="478"/>
          <ac:graphicFrameMkLst>
            <pc:docMk/>
            <pc:sldMk cId="4067937355" sldId="273"/>
            <ac:graphicFrameMk id="4" creationId="{78C6E1F1-9DB8-8757-E0D9-0174E9F0FD77}"/>
          </ac:graphicFrameMkLst>
        </pc:graphicFrameChg>
        <pc:picChg chg="add del mod">
          <ac:chgData name="Luis Manez" userId="f6bf1618-02dc-4663-8dbb-debc9ae6211c" providerId="ADAL" clId="{BDC74A05-5E09-9C4E-A7FC-FDEB5D8B4233}" dt="2024-02-04T20:12:44.459" v="1263" actId="478"/>
          <ac:picMkLst>
            <pc:docMk/>
            <pc:sldMk cId="4067937355" sldId="273"/>
            <ac:picMk id="5" creationId="{0A479C06-B865-FD64-8D93-BE0B4392F49F}"/>
          </ac:picMkLst>
        </pc:picChg>
        <pc:picChg chg="add mod">
          <ac:chgData name="Luis Manez" userId="f6bf1618-02dc-4663-8dbb-debc9ae6211c" providerId="ADAL" clId="{BDC74A05-5E09-9C4E-A7FC-FDEB5D8B4233}" dt="2024-02-04T20:16:45.720" v="1278" actId="931"/>
          <ac:picMkLst>
            <pc:docMk/>
            <pc:sldMk cId="4067937355" sldId="273"/>
            <ac:picMk id="7" creationId="{732CBCDA-35FD-4708-F974-6728BD6C3D8D}"/>
          </ac:picMkLst>
        </pc:picChg>
        <pc:picChg chg="add mod">
          <ac:chgData name="Luis Manez" userId="f6bf1618-02dc-4663-8dbb-debc9ae6211c" providerId="ADAL" clId="{BDC74A05-5E09-9C4E-A7FC-FDEB5D8B4233}" dt="2024-02-04T20:38:10.124" v="1415" actId="164"/>
          <ac:picMkLst>
            <pc:docMk/>
            <pc:sldMk cId="4067937355" sldId="273"/>
            <ac:picMk id="35" creationId="{0C1503F7-4132-95B2-4401-94E87737B7C7}"/>
          </ac:picMkLst>
        </pc:picChg>
        <pc:picChg chg="add mod">
          <ac:chgData name="Luis Manez" userId="f6bf1618-02dc-4663-8dbb-debc9ae6211c" providerId="ADAL" clId="{BDC74A05-5E09-9C4E-A7FC-FDEB5D8B4233}" dt="2024-02-04T20:38:10.124" v="1415" actId="164"/>
          <ac:picMkLst>
            <pc:docMk/>
            <pc:sldMk cId="4067937355" sldId="273"/>
            <ac:picMk id="37" creationId="{1F79EFBF-4535-177B-6AEF-7AF704661DBC}"/>
          </ac:picMkLst>
        </pc:picChg>
        <pc:picChg chg="add mod">
          <ac:chgData name="Luis Manez" userId="f6bf1618-02dc-4663-8dbb-debc9ae6211c" providerId="ADAL" clId="{BDC74A05-5E09-9C4E-A7FC-FDEB5D8B4233}" dt="2024-02-04T20:38:10.124" v="1415" actId="164"/>
          <ac:picMkLst>
            <pc:docMk/>
            <pc:sldMk cId="4067937355" sldId="273"/>
            <ac:picMk id="39" creationId="{C1A7DCD5-D88B-54A3-3F8E-5CF42C4E7901}"/>
          </ac:picMkLst>
        </pc:picChg>
        <pc:picChg chg="add del mod">
          <ac:chgData name="Luis Manez" userId="f6bf1618-02dc-4663-8dbb-debc9ae6211c" providerId="ADAL" clId="{BDC74A05-5E09-9C4E-A7FC-FDEB5D8B4233}" dt="2024-02-04T22:10:11.154" v="2004" actId="21"/>
          <ac:picMkLst>
            <pc:docMk/>
            <pc:sldMk cId="4067937355" sldId="273"/>
            <ac:picMk id="42" creationId="{68145178-11EB-F3F5-13E5-35988F240D52}"/>
          </ac:picMkLst>
        </pc:picChg>
      </pc:sldChg>
      <pc:sldChg chg="addSp delSp modSp new mod setBg">
        <pc:chgData name="Luis Manez" userId="f6bf1618-02dc-4663-8dbb-debc9ae6211c" providerId="ADAL" clId="{BDC74A05-5E09-9C4E-A7FC-FDEB5D8B4233}" dt="2024-02-10T10:36:14.088" v="2249" actId="207"/>
        <pc:sldMkLst>
          <pc:docMk/>
          <pc:sldMk cId="4199386779" sldId="274"/>
        </pc:sldMkLst>
        <pc:spChg chg="add mod">
          <ac:chgData name="Luis Manez" userId="f6bf1618-02dc-4663-8dbb-debc9ae6211c" providerId="ADAL" clId="{BDC74A05-5E09-9C4E-A7FC-FDEB5D8B4233}" dt="2024-02-10T10:35:52.310" v="2248" actId="207"/>
          <ac:spMkLst>
            <pc:docMk/>
            <pc:sldMk cId="4199386779" sldId="274"/>
            <ac:spMk id="3" creationId="{1F68823D-70E4-C2E8-4EB3-D77249947327}"/>
          </ac:spMkLst>
        </pc:spChg>
        <pc:spChg chg="add mod">
          <ac:chgData name="Luis Manez" userId="f6bf1618-02dc-4663-8dbb-debc9ae6211c" providerId="ADAL" clId="{BDC74A05-5E09-9C4E-A7FC-FDEB5D8B4233}" dt="2024-02-10T10:36:14.088" v="2249" actId="207"/>
          <ac:spMkLst>
            <pc:docMk/>
            <pc:sldMk cId="4199386779" sldId="274"/>
            <ac:spMk id="4" creationId="{D6F6DADF-2C95-79D2-1B26-259085C7F685}"/>
          </ac:spMkLst>
        </pc:spChg>
        <pc:spChg chg="add mod">
          <ac:chgData name="Luis Manez" userId="f6bf1618-02dc-4663-8dbb-debc9ae6211c" providerId="ADAL" clId="{BDC74A05-5E09-9C4E-A7FC-FDEB5D8B4233}" dt="2024-02-10T10:36:14.088" v="2249" actId="207"/>
          <ac:spMkLst>
            <pc:docMk/>
            <pc:sldMk cId="4199386779" sldId="274"/>
            <ac:spMk id="5" creationId="{A097E4E3-9525-E18D-FF6F-3CC1960349B2}"/>
          </ac:spMkLst>
        </pc:spChg>
        <pc:spChg chg="add mod">
          <ac:chgData name="Luis Manez" userId="f6bf1618-02dc-4663-8dbb-debc9ae6211c" providerId="ADAL" clId="{BDC74A05-5E09-9C4E-A7FC-FDEB5D8B4233}" dt="2024-02-10T10:35:52.310" v="2248" actId="207"/>
          <ac:spMkLst>
            <pc:docMk/>
            <pc:sldMk cId="4199386779" sldId="274"/>
            <ac:spMk id="6" creationId="{773A3FB4-15AC-14CE-1455-A8308C619345}"/>
          </ac:spMkLst>
        </pc:spChg>
        <pc:spChg chg="add mod">
          <ac:chgData name="Luis Manez" userId="f6bf1618-02dc-4663-8dbb-debc9ae6211c" providerId="ADAL" clId="{BDC74A05-5E09-9C4E-A7FC-FDEB5D8B4233}" dt="2024-02-10T10:35:52.310" v="2248" actId="207"/>
          <ac:spMkLst>
            <pc:docMk/>
            <pc:sldMk cId="4199386779" sldId="274"/>
            <ac:spMk id="7" creationId="{86D333F0-7A82-2862-F520-F7FFA30A6D16}"/>
          </ac:spMkLst>
        </pc:spChg>
        <pc:spChg chg="add mod">
          <ac:chgData name="Luis Manez" userId="f6bf1618-02dc-4663-8dbb-debc9ae6211c" providerId="ADAL" clId="{BDC74A05-5E09-9C4E-A7FC-FDEB5D8B4233}" dt="2024-02-10T10:36:14.088" v="2249" actId="207"/>
          <ac:spMkLst>
            <pc:docMk/>
            <pc:sldMk cId="4199386779" sldId="274"/>
            <ac:spMk id="8" creationId="{75F3D737-3AF6-65A6-DD59-18C257AADEBB}"/>
          </ac:spMkLst>
        </pc:spChg>
        <pc:spChg chg="add mod">
          <ac:chgData name="Luis Manez" userId="f6bf1618-02dc-4663-8dbb-debc9ae6211c" providerId="ADAL" clId="{BDC74A05-5E09-9C4E-A7FC-FDEB5D8B4233}" dt="2024-02-10T10:36:14.088" v="2249" actId="207"/>
          <ac:spMkLst>
            <pc:docMk/>
            <pc:sldMk cId="4199386779" sldId="274"/>
            <ac:spMk id="9" creationId="{8B1CB60A-7E6C-9000-DD09-E5758CA4BAF9}"/>
          </ac:spMkLst>
        </pc:spChg>
        <pc:spChg chg="add mod">
          <ac:chgData name="Luis Manez" userId="f6bf1618-02dc-4663-8dbb-debc9ae6211c" providerId="ADAL" clId="{BDC74A05-5E09-9C4E-A7FC-FDEB5D8B4233}" dt="2024-02-10T10:35:52.310" v="2248" actId="207"/>
          <ac:spMkLst>
            <pc:docMk/>
            <pc:sldMk cId="4199386779" sldId="274"/>
            <ac:spMk id="10" creationId="{CD367270-9DFA-AC0C-02DB-F3927F5FE625}"/>
          </ac:spMkLst>
        </pc:spChg>
        <pc:spChg chg="add mod">
          <ac:chgData name="Luis Manez" userId="f6bf1618-02dc-4663-8dbb-debc9ae6211c" providerId="ADAL" clId="{BDC74A05-5E09-9C4E-A7FC-FDEB5D8B4233}" dt="2024-02-10T10:36:14.088" v="2249" actId="207"/>
          <ac:spMkLst>
            <pc:docMk/>
            <pc:sldMk cId="4199386779" sldId="274"/>
            <ac:spMk id="11" creationId="{C86124B3-0B15-6F2A-97FB-231FDB906913}"/>
          </ac:spMkLst>
        </pc:spChg>
        <pc:spChg chg="add mod">
          <ac:chgData name="Luis Manez" userId="f6bf1618-02dc-4663-8dbb-debc9ae6211c" providerId="ADAL" clId="{BDC74A05-5E09-9C4E-A7FC-FDEB5D8B4233}" dt="2024-02-10T10:35:52.310" v="2248" actId="207"/>
          <ac:spMkLst>
            <pc:docMk/>
            <pc:sldMk cId="4199386779" sldId="274"/>
            <ac:spMk id="12" creationId="{65B2E0DC-7909-E846-2DCE-ABC1D2B9468F}"/>
          </ac:spMkLst>
        </pc:spChg>
        <pc:spChg chg="add mod">
          <ac:chgData name="Luis Manez" userId="f6bf1618-02dc-4663-8dbb-debc9ae6211c" providerId="ADAL" clId="{BDC74A05-5E09-9C4E-A7FC-FDEB5D8B4233}" dt="2024-02-10T10:36:14.088" v="2249" actId="207"/>
          <ac:spMkLst>
            <pc:docMk/>
            <pc:sldMk cId="4199386779" sldId="274"/>
            <ac:spMk id="13" creationId="{0AEBCD57-EE2A-CA82-B242-04CB0C8DAC80}"/>
          </ac:spMkLst>
        </pc:spChg>
        <pc:spChg chg="add mod">
          <ac:chgData name="Luis Manez" userId="f6bf1618-02dc-4663-8dbb-debc9ae6211c" providerId="ADAL" clId="{BDC74A05-5E09-9C4E-A7FC-FDEB5D8B4233}" dt="2024-02-10T10:35:52.310" v="2248" actId="207"/>
          <ac:spMkLst>
            <pc:docMk/>
            <pc:sldMk cId="4199386779" sldId="274"/>
            <ac:spMk id="15" creationId="{7C9F770C-17D4-E231-E1C2-39D278C3AFC0}"/>
          </ac:spMkLst>
        </pc:spChg>
        <pc:picChg chg="add del mod">
          <ac:chgData name="Luis Manez" userId="f6bf1618-02dc-4663-8dbb-debc9ae6211c" providerId="ADAL" clId="{BDC74A05-5E09-9C4E-A7FC-FDEB5D8B4233}" dt="2024-02-10T10:35:14.365" v="2247" actId="478"/>
          <ac:picMkLst>
            <pc:docMk/>
            <pc:sldMk cId="4199386779" sldId="274"/>
            <ac:picMk id="2" creationId="{1A4C264F-CFCA-9AE0-93F6-65749DF96630}"/>
          </ac:picMkLst>
        </pc:picChg>
        <pc:picChg chg="add del mod">
          <ac:chgData name="Luis Manez" userId="f6bf1618-02dc-4663-8dbb-debc9ae6211c" providerId="ADAL" clId="{BDC74A05-5E09-9C4E-A7FC-FDEB5D8B4233}" dt="2024-02-10T10:25:38.772" v="2225" actId="478"/>
          <ac:picMkLst>
            <pc:docMk/>
            <pc:sldMk cId="4199386779" sldId="274"/>
            <ac:picMk id="17" creationId="{FA0F72BA-0ABF-740A-93B8-5F37331BC4BE}"/>
          </ac:picMkLst>
        </pc:picChg>
      </pc:sldChg>
      <pc:sldChg chg="addSp delSp modSp new del mod setBg setClrOvrMap delDesignElem chgLayout">
        <pc:chgData name="Luis Manez" userId="f6bf1618-02dc-4663-8dbb-debc9ae6211c" providerId="ADAL" clId="{BDC74A05-5E09-9C4E-A7FC-FDEB5D8B4233}" dt="2024-02-13T16:00:07.746" v="8048" actId="2696"/>
        <pc:sldMkLst>
          <pc:docMk/>
          <pc:sldMk cId="1051500643" sldId="275"/>
        </pc:sldMkLst>
        <pc:spChg chg="mod ord">
          <ac:chgData name="Luis Manez" userId="f6bf1618-02dc-4663-8dbb-debc9ae6211c" providerId="ADAL" clId="{BDC74A05-5E09-9C4E-A7FC-FDEB5D8B4233}" dt="2024-02-13T15:59:31.240" v="8033" actId="20577"/>
          <ac:spMkLst>
            <pc:docMk/>
            <pc:sldMk cId="1051500643" sldId="275"/>
            <ac:spMk id="2" creationId="{6D93F05A-0D80-26E1-20A0-579FAC05477E}"/>
          </ac:spMkLst>
        </pc:spChg>
        <pc:spChg chg="add mod ord">
          <ac:chgData name="Luis Manez" userId="f6bf1618-02dc-4663-8dbb-debc9ae6211c" providerId="ADAL" clId="{BDC74A05-5E09-9C4E-A7FC-FDEB5D8B4233}" dt="2024-02-13T15:59:25.553" v="8029" actId="700"/>
          <ac:spMkLst>
            <pc:docMk/>
            <pc:sldMk cId="1051500643" sldId="275"/>
            <ac:spMk id="3" creationId="{3B4D6DB6-D2A8-4560-C234-8A9BBC942E03}"/>
          </ac:spMkLst>
        </pc:spChg>
        <pc:spChg chg="add del">
          <ac:chgData name="Luis Manez" userId="f6bf1618-02dc-4663-8dbb-debc9ae6211c" providerId="ADAL" clId="{BDC74A05-5E09-9C4E-A7FC-FDEB5D8B4233}" dt="2024-02-13T15:59:25.553" v="8029" actId="700"/>
          <ac:spMkLst>
            <pc:docMk/>
            <pc:sldMk cId="1051500643" sldId="275"/>
            <ac:spMk id="3079" creationId="{71B2258F-86CA-4D4D-8270-BC05FCDEBFB3}"/>
          </ac:spMkLst>
        </pc:spChg>
        <pc:picChg chg="add del mod">
          <ac:chgData name="Luis Manez" userId="f6bf1618-02dc-4663-8dbb-debc9ae6211c" providerId="ADAL" clId="{BDC74A05-5E09-9C4E-A7FC-FDEB5D8B4233}" dt="2024-02-13T15:59:34.935" v="8034" actId="478"/>
          <ac:picMkLst>
            <pc:docMk/>
            <pc:sldMk cId="1051500643" sldId="275"/>
            <ac:picMk id="3074" creationId="{3137B956-F6DF-B628-654B-B69F2E12614B}"/>
          </ac:picMkLst>
        </pc:picChg>
      </pc:sldChg>
      <pc:sldChg chg="addSp delSp modSp new del mod setBg">
        <pc:chgData name="Luis Manez" userId="f6bf1618-02dc-4663-8dbb-debc9ae6211c" providerId="ADAL" clId="{BDC74A05-5E09-9C4E-A7FC-FDEB5D8B4233}" dt="2024-02-05T10:38:28.726" v="2196" actId="2696"/>
        <pc:sldMkLst>
          <pc:docMk/>
          <pc:sldMk cId="450464016" sldId="276"/>
        </pc:sldMkLst>
        <pc:spChg chg="add del mod">
          <ac:chgData name="Luis Manez" userId="f6bf1618-02dc-4663-8dbb-debc9ae6211c" providerId="ADAL" clId="{BDC74A05-5E09-9C4E-A7FC-FDEB5D8B4233}" dt="2024-02-05T10:35:00.335" v="2034" actId="478"/>
          <ac:spMkLst>
            <pc:docMk/>
            <pc:sldMk cId="450464016" sldId="276"/>
            <ac:spMk id="2" creationId="{F7927CDF-2955-D90D-1773-F91078C855AC}"/>
          </ac:spMkLst>
        </pc:spChg>
        <pc:spChg chg="add mod">
          <ac:chgData name="Luis Manez" userId="f6bf1618-02dc-4663-8dbb-debc9ae6211c" providerId="ADAL" clId="{BDC74A05-5E09-9C4E-A7FC-FDEB5D8B4233}" dt="2024-02-05T10:37:03.603" v="2057" actId="206"/>
          <ac:spMkLst>
            <pc:docMk/>
            <pc:sldMk cId="450464016" sldId="276"/>
            <ac:spMk id="3" creationId="{B2B91ACA-848F-9F9C-D7F2-B0C52EB09B2E}"/>
          </ac:spMkLst>
        </pc:spChg>
        <pc:spChg chg="add mod">
          <ac:chgData name="Luis Manez" userId="f6bf1618-02dc-4663-8dbb-debc9ae6211c" providerId="ADAL" clId="{BDC74A05-5E09-9C4E-A7FC-FDEB5D8B4233}" dt="2024-02-05T10:37:38.043" v="2195" actId="207"/>
          <ac:spMkLst>
            <pc:docMk/>
            <pc:sldMk cId="450464016" sldId="276"/>
            <ac:spMk id="4" creationId="{F4DDFEBA-28DE-9FC1-748B-3114872A00CC}"/>
          </ac:spMkLst>
        </pc:spChg>
      </pc:sldChg>
      <pc:sldChg chg="addSp modSp new del mod">
        <pc:chgData name="Luis Manez" userId="f6bf1618-02dc-4663-8dbb-debc9ae6211c" providerId="ADAL" clId="{BDC74A05-5E09-9C4E-A7FC-FDEB5D8B4233}" dt="2024-02-10T10:11:06.142" v="2213" actId="2696"/>
        <pc:sldMkLst>
          <pc:docMk/>
          <pc:sldMk cId="3065269977" sldId="276"/>
        </pc:sldMkLst>
        <pc:picChg chg="add mod">
          <ac:chgData name="Luis Manez" userId="f6bf1618-02dc-4663-8dbb-debc9ae6211c" providerId="ADAL" clId="{BDC74A05-5E09-9C4E-A7FC-FDEB5D8B4233}" dt="2024-02-05T11:13:32.378" v="2203" actId="14100"/>
          <ac:picMkLst>
            <pc:docMk/>
            <pc:sldMk cId="3065269977" sldId="276"/>
            <ac:picMk id="3" creationId="{108FA220-493E-CFE3-E9C3-734CB20EDAF8}"/>
          </ac:picMkLst>
        </pc:picChg>
      </pc:sldChg>
      <pc:sldChg chg="addSp delSp modSp add mod modTransition setBg modClrScheme chgLayout">
        <pc:chgData name="Luis Manez" userId="f6bf1618-02dc-4663-8dbb-debc9ae6211c" providerId="ADAL" clId="{BDC74A05-5E09-9C4E-A7FC-FDEB5D8B4233}" dt="2024-02-10T17:19:24.308" v="4370" actId="27636"/>
        <pc:sldMkLst>
          <pc:docMk/>
          <pc:sldMk cId="3620759148" sldId="276"/>
        </pc:sldMkLst>
        <pc:spChg chg="del mod">
          <ac:chgData name="Luis Manez" userId="f6bf1618-02dc-4663-8dbb-debc9ae6211c" providerId="ADAL" clId="{BDC74A05-5E09-9C4E-A7FC-FDEB5D8B4233}" dt="2024-02-10T17:19:21.398" v="4366" actId="478"/>
          <ac:spMkLst>
            <pc:docMk/>
            <pc:sldMk cId="3620759148" sldId="276"/>
            <ac:spMk id="3" creationId="{51E26D3B-C068-C618-529C-DF16DF34FC8F}"/>
          </ac:spMkLst>
        </pc:spChg>
        <pc:spChg chg="del">
          <ac:chgData name="Luis Manez" userId="f6bf1618-02dc-4663-8dbb-debc9ae6211c" providerId="ADAL" clId="{BDC74A05-5E09-9C4E-A7FC-FDEB5D8B4233}" dt="2024-02-10T10:33:22.761" v="2238" actId="478"/>
          <ac:spMkLst>
            <pc:docMk/>
            <pc:sldMk cId="3620759148" sldId="276"/>
            <ac:spMk id="4" creationId="{36699CEC-8FB9-4016-B0AE-F5D2889A2C83}"/>
          </ac:spMkLst>
        </pc:spChg>
        <pc:spChg chg="del">
          <ac:chgData name="Luis Manez" userId="f6bf1618-02dc-4663-8dbb-debc9ae6211c" providerId="ADAL" clId="{BDC74A05-5E09-9C4E-A7FC-FDEB5D8B4233}" dt="2024-02-10T10:33:22.761" v="2238" actId="478"/>
          <ac:spMkLst>
            <pc:docMk/>
            <pc:sldMk cId="3620759148" sldId="276"/>
            <ac:spMk id="5" creationId="{220C7729-3041-BE40-B3F3-8350FA3DE420}"/>
          </ac:spMkLst>
        </pc:spChg>
        <pc:spChg chg="del">
          <ac:chgData name="Luis Manez" userId="f6bf1618-02dc-4663-8dbb-debc9ae6211c" providerId="ADAL" clId="{BDC74A05-5E09-9C4E-A7FC-FDEB5D8B4233}" dt="2024-02-10T10:33:22.761" v="2238" actId="478"/>
          <ac:spMkLst>
            <pc:docMk/>
            <pc:sldMk cId="3620759148" sldId="276"/>
            <ac:spMk id="6" creationId="{A147D7A9-7A24-AAC3-12EE-7A549692A4A5}"/>
          </ac:spMkLst>
        </pc:spChg>
        <pc:spChg chg="del">
          <ac:chgData name="Luis Manez" userId="f6bf1618-02dc-4663-8dbb-debc9ae6211c" providerId="ADAL" clId="{BDC74A05-5E09-9C4E-A7FC-FDEB5D8B4233}" dt="2024-02-10T10:33:22.761" v="2238" actId="478"/>
          <ac:spMkLst>
            <pc:docMk/>
            <pc:sldMk cId="3620759148" sldId="276"/>
            <ac:spMk id="7" creationId="{352FD2DA-C813-A41B-868D-65A449A6AAE1}"/>
          </ac:spMkLst>
        </pc:spChg>
        <pc:spChg chg="del">
          <ac:chgData name="Luis Manez" userId="f6bf1618-02dc-4663-8dbb-debc9ae6211c" providerId="ADAL" clId="{BDC74A05-5E09-9C4E-A7FC-FDEB5D8B4233}" dt="2024-02-10T10:33:22.761" v="2238" actId="478"/>
          <ac:spMkLst>
            <pc:docMk/>
            <pc:sldMk cId="3620759148" sldId="276"/>
            <ac:spMk id="8" creationId="{B469C5EE-39A1-3BCE-B27F-83CF0880B5B0}"/>
          </ac:spMkLst>
        </pc:spChg>
        <pc:spChg chg="del">
          <ac:chgData name="Luis Manez" userId="f6bf1618-02dc-4663-8dbb-debc9ae6211c" providerId="ADAL" clId="{BDC74A05-5E09-9C4E-A7FC-FDEB5D8B4233}" dt="2024-02-10T10:33:26.886" v="2239" actId="478"/>
          <ac:spMkLst>
            <pc:docMk/>
            <pc:sldMk cId="3620759148" sldId="276"/>
            <ac:spMk id="9" creationId="{27EED6B1-2B20-1728-0A57-A1244D0D5CA0}"/>
          </ac:spMkLst>
        </pc:spChg>
        <pc:spChg chg="del">
          <ac:chgData name="Luis Manez" userId="f6bf1618-02dc-4663-8dbb-debc9ae6211c" providerId="ADAL" clId="{BDC74A05-5E09-9C4E-A7FC-FDEB5D8B4233}" dt="2024-02-10T10:33:22.761" v="2238" actId="478"/>
          <ac:spMkLst>
            <pc:docMk/>
            <pc:sldMk cId="3620759148" sldId="276"/>
            <ac:spMk id="10" creationId="{57CD92C2-736B-08E6-CA63-E323FB060377}"/>
          </ac:spMkLst>
        </pc:spChg>
        <pc:spChg chg="del">
          <ac:chgData name="Luis Manez" userId="f6bf1618-02dc-4663-8dbb-debc9ae6211c" providerId="ADAL" clId="{BDC74A05-5E09-9C4E-A7FC-FDEB5D8B4233}" dt="2024-02-10T10:33:22.761" v="2238" actId="478"/>
          <ac:spMkLst>
            <pc:docMk/>
            <pc:sldMk cId="3620759148" sldId="276"/>
            <ac:spMk id="11" creationId="{19ED049B-D876-E3A2-3302-80C8A87CDED0}"/>
          </ac:spMkLst>
        </pc:spChg>
        <pc:spChg chg="del">
          <ac:chgData name="Luis Manez" userId="f6bf1618-02dc-4663-8dbb-debc9ae6211c" providerId="ADAL" clId="{BDC74A05-5E09-9C4E-A7FC-FDEB5D8B4233}" dt="2024-02-10T10:33:22.761" v="2238" actId="478"/>
          <ac:spMkLst>
            <pc:docMk/>
            <pc:sldMk cId="3620759148" sldId="276"/>
            <ac:spMk id="12" creationId="{3372E81E-769A-DEA3-2F23-F39DB99402AB}"/>
          </ac:spMkLst>
        </pc:spChg>
        <pc:spChg chg="del">
          <ac:chgData name="Luis Manez" userId="f6bf1618-02dc-4663-8dbb-debc9ae6211c" providerId="ADAL" clId="{BDC74A05-5E09-9C4E-A7FC-FDEB5D8B4233}" dt="2024-02-10T10:33:22.761" v="2238" actId="478"/>
          <ac:spMkLst>
            <pc:docMk/>
            <pc:sldMk cId="3620759148" sldId="276"/>
            <ac:spMk id="13" creationId="{DDD044AE-C3D0-A059-265F-AC0B8933F869}"/>
          </ac:spMkLst>
        </pc:spChg>
        <pc:spChg chg="add mod">
          <ac:chgData name="Luis Manez" userId="f6bf1618-02dc-4663-8dbb-debc9ae6211c" providerId="ADAL" clId="{BDC74A05-5E09-9C4E-A7FC-FDEB5D8B4233}" dt="2024-02-10T10:56:53.547" v="2637" actId="1076"/>
          <ac:spMkLst>
            <pc:docMk/>
            <pc:sldMk cId="3620759148" sldId="276"/>
            <ac:spMk id="14" creationId="{9A031A96-B43E-B7E1-244B-21E22A3B3610}"/>
          </ac:spMkLst>
        </pc:spChg>
        <pc:spChg chg="del">
          <ac:chgData name="Luis Manez" userId="f6bf1618-02dc-4663-8dbb-debc9ae6211c" providerId="ADAL" clId="{BDC74A05-5E09-9C4E-A7FC-FDEB5D8B4233}" dt="2024-02-10T10:33:22.761" v="2238" actId="478"/>
          <ac:spMkLst>
            <pc:docMk/>
            <pc:sldMk cId="3620759148" sldId="276"/>
            <ac:spMk id="15" creationId="{DAAA21A5-24ED-472A-D30C-A8F551EE014B}"/>
          </ac:spMkLst>
        </pc:spChg>
        <pc:spChg chg="add mod topLvl">
          <ac:chgData name="Luis Manez" userId="f6bf1618-02dc-4663-8dbb-debc9ae6211c" providerId="ADAL" clId="{BDC74A05-5E09-9C4E-A7FC-FDEB5D8B4233}" dt="2024-02-10T11:07:36.300" v="2828" actId="165"/>
          <ac:spMkLst>
            <pc:docMk/>
            <pc:sldMk cId="3620759148" sldId="276"/>
            <ac:spMk id="17" creationId="{84CC0043-789F-01CE-DECE-98FAA96A8115}"/>
          </ac:spMkLst>
        </pc:spChg>
        <pc:spChg chg="add mod topLvl">
          <ac:chgData name="Luis Manez" userId="f6bf1618-02dc-4663-8dbb-debc9ae6211c" providerId="ADAL" clId="{BDC74A05-5E09-9C4E-A7FC-FDEB5D8B4233}" dt="2024-02-10T11:07:36.300" v="2828" actId="165"/>
          <ac:spMkLst>
            <pc:docMk/>
            <pc:sldMk cId="3620759148" sldId="276"/>
            <ac:spMk id="18" creationId="{181790CF-EF19-7797-2367-7EC40A5E7320}"/>
          </ac:spMkLst>
        </pc:spChg>
        <pc:spChg chg="mod topLvl">
          <ac:chgData name="Luis Manez" userId="f6bf1618-02dc-4663-8dbb-debc9ae6211c" providerId="ADAL" clId="{BDC74A05-5E09-9C4E-A7FC-FDEB5D8B4233}" dt="2024-02-10T11:09:23.749" v="2864" actId="1035"/>
          <ac:spMkLst>
            <pc:docMk/>
            <pc:sldMk cId="3620759148" sldId="276"/>
            <ac:spMk id="21" creationId="{D045A130-7F4F-8C06-70A9-9731E331A53C}"/>
          </ac:spMkLst>
        </pc:spChg>
        <pc:spChg chg="del mod topLvl">
          <ac:chgData name="Luis Manez" userId="f6bf1618-02dc-4663-8dbb-debc9ae6211c" providerId="ADAL" clId="{BDC74A05-5E09-9C4E-A7FC-FDEB5D8B4233}" dt="2024-02-10T10:58:31.208" v="2648" actId="478"/>
          <ac:spMkLst>
            <pc:docMk/>
            <pc:sldMk cId="3620759148" sldId="276"/>
            <ac:spMk id="22" creationId="{8EDD06F3-2CF8-8804-7564-B52CF8C394FD}"/>
          </ac:spMkLst>
        </pc:spChg>
        <pc:spChg chg="add mod topLvl">
          <ac:chgData name="Luis Manez" userId="f6bf1618-02dc-4663-8dbb-debc9ae6211c" providerId="ADAL" clId="{BDC74A05-5E09-9C4E-A7FC-FDEB5D8B4233}" dt="2024-02-10T11:10:52.179" v="2873" actId="1076"/>
          <ac:spMkLst>
            <pc:docMk/>
            <pc:sldMk cId="3620759148" sldId="276"/>
            <ac:spMk id="23" creationId="{DE0E02F2-6346-F90A-AA5C-E35E5FB75DB8}"/>
          </ac:spMkLst>
        </pc:spChg>
        <pc:spChg chg="add mod topLvl">
          <ac:chgData name="Luis Manez" userId="f6bf1618-02dc-4663-8dbb-debc9ae6211c" providerId="ADAL" clId="{BDC74A05-5E09-9C4E-A7FC-FDEB5D8B4233}" dt="2024-02-10T11:09:23.749" v="2864" actId="1035"/>
          <ac:spMkLst>
            <pc:docMk/>
            <pc:sldMk cId="3620759148" sldId="276"/>
            <ac:spMk id="24" creationId="{5402DBC1-F293-832B-0714-A005DE9CA82B}"/>
          </ac:spMkLst>
        </pc:spChg>
        <pc:spChg chg="add mod topLvl">
          <ac:chgData name="Luis Manez" userId="f6bf1618-02dc-4663-8dbb-debc9ae6211c" providerId="ADAL" clId="{BDC74A05-5E09-9C4E-A7FC-FDEB5D8B4233}" dt="2024-02-10T11:10:52.179" v="2873" actId="1076"/>
          <ac:spMkLst>
            <pc:docMk/>
            <pc:sldMk cId="3620759148" sldId="276"/>
            <ac:spMk id="25" creationId="{C790E17A-C7A8-35C6-0DEB-92A863DBD9D6}"/>
          </ac:spMkLst>
        </pc:spChg>
        <pc:spChg chg="add mod topLvl">
          <ac:chgData name="Luis Manez" userId="f6bf1618-02dc-4663-8dbb-debc9ae6211c" providerId="ADAL" clId="{BDC74A05-5E09-9C4E-A7FC-FDEB5D8B4233}" dt="2024-02-10T11:11:08.069" v="2902" actId="1036"/>
          <ac:spMkLst>
            <pc:docMk/>
            <pc:sldMk cId="3620759148" sldId="276"/>
            <ac:spMk id="26" creationId="{C0221D58-19A0-EF25-5760-EC13067C2E74}"/>
          </ac:spMkLst>
        </pc:spChg>
        <pc:spChg chg="add mod ord">
          <ac:chgData name="Luis Manez" userId="f6bf1618-02dc-4663-8dbb-debc9ae6211c" providerId="ADAL" clId="{BDC74A05-5E09-9C4E-A7FC-FDEB5D8B4233}" dt="2024-02-10T17:19:24.308" v="4370" actId="27636"/>
          <ac:spMkLst>
            <pc:docMk/>
            <pc:sldMk cId="3620759148" sldId="276"/>
            <ac:spMk id="28" creationId="{C65E598B-4682-85C1-4A92-09513CCC9759}"/>
          </ac:spMkLst>
        </pc:spChg>
        <pc:grpChg chg="add del mod">
          <ac:chgData name="Luis Manez" userId="f6bf1618-02dc-4663-8dbb-debc9ae6211c" providerId="ADAL" clId="{BDC74A05-5E09-9C4E-A7FC-FDEB5D8B4233}" dt="2024-02-10T10:59:56.633" v="2692" actId="165"/>
          <ac:grpSpMkLst>
            <pc:docMk/>
            <pc:sldMk cId="3620759148" sldId="276"/>
            <ac:grpSpMk id="19" creationId="{1B1E6780-149C-BCB2-3492-EB3FB6884956}"/>
          </ac:grpSpMkLst>
        </pc:grpChg>
        <pc:grpChg chg="add del mod">
          <ac:chgData name="Luis Manez" userId="f6bf1618-02dc-4663-8dbb-debc9ae6211c" providerId="ADAL" clId="{BDC74A05-5E09-9C4E-A7FC-FDEB5D8B4233}" dt="2024-02-10T10:58:19.502" v="2642" actId="165"/>
          <ac:grpSpMkLst>
            <pc:docMk/>
            <pc:sldMk cId="3620759148" sldId="276"/>
            <ac:grpSpMk id="20" creationId="{135A44E9-47DD-0286-9406-76AC885EF530}"/>
          </ac:grpSpMkLst>
        </pc:grpChg>
        <pc:grpChg chg="add del mod">
          <ac:chgData name="Luis Manez" userId="f6bf1618-02dc-4663-8dbb-debc9ae6211c" providerId="ADAL" clId="{BDC74A05-5E09-9C4E-A7FC-FDEB5D8B4233}" dt="2024-02-10T11:07:36.300" v="2828" actId="165"/>
          <ac:grpSpMkLst>
            <pc:docMk/>
            <pc:sldMk cId="3620759148" sldId="276"/>
            <ac:grpSpMk id="27" creationId="{05C18E85-29F5-6DA2-33FE-E238D4A5F215}"/>
          </ac:grpSpMkLst>
        </pc:grpChg>
        <pc:picChg chg="add del mod">
          <ac:chgData name="Luis Manez" userId="f6bf1618-02dc-4663-8dbb-debc9ae6211c" providerId="ADAL" clId="{BDC74A05-5E09-9C4E-A7FC-FDEB5D8B4233}" dt="2024-02-10T17:18:45.357" v="4359" actId="478"/>
          <ac:picMkLst>
            <pc:docMk/>
            <pc:sldMk cId="3620759148" sldId="276"/>
            <ac:picMk id="16" creationId="{1ECCA3A4-301B-603A-F6C2-84D0FA5E5F66}"/>
          </ac:picMkLst>
        </pc:picChg>
      </pc:sldChg>
      <pc:sldChg chg="add del">
        <pc:chgData name="Luis Manez" userId="f6bf1618-02dc-4663-8dbb-debc9ae6211c" providerId="ADAL" clId="{BDC74A05-5E09-9C4E-A7FC-FDEB5D8B4233}" dt="2024-02-10T11:13:25.225" v="2903" actId="2696"/>
        <pc:sldMkLst>
          <pc:docMk/>
          <pc:sldMk cId="209872737" sldId="277"/>
        </pc:sldMkLst>
      </pc:sldChg>
      <pc:sldChg chg="addSp delSp modSp add del mod modTransition modClrScheme chgLayout">
        <pc:chgData name="Luis Manez" userId="f6bf1618-02dc-4663-8dbb-debc9ae6211c" providerId="ADAL" clId="{BDC74A05-5E09-9C4E-A7FC-FDEB5D8B4233}" dt="2024-02-10T17:19:45.526" v="4373"/>
        <pc:sldMkLst>
          <pc:docMk/>
          <pc:sldMk cId="1589956229" sldId="277"/>
        </pc:sldMkLst>
        <pc:spChg chg="add mod">
          <ac:chgData name="Luis Manez" userId="f6bf1618-02dc-4663-8dbb-debc9ae6211c" providerId="ADAL" clId="{BDC74A05-5E09-9C4E-A7FC-FDEB5D8B4233}" dt="2024-02-10T11:18:51.207" v="3068" actId="1038"/>
          <ac:spMkLst>
            <pc:docMk/>
            <pc:sldMk cId="1589956229" sldId="277"/>
            <ac:spMk id="2" creationId="{731B83C1-B8B5-3745-4066-22EE6BC4E494}"/>
          </ac:spMkLst>
        </pc:spChg>
        <pc:spChg chg="del">
          <ac:chgData name="Luis Manez" userId="f6bf1618-02dc-4663-8dbb-debc9ae6211c" providerId="ADAL" clId="{BDC74A05-5E09-9C4E-A7FC-FDEB5D8B4233}" dt="2024-02-10T17:19:43.489" v="4372" actId="478"/>
          <ac:spMkLst>
            <pc:docMk/>
            <pc:sldMk cId="1589956229" sldId="277"/>
            <ac:spMk id="3" creationId="{A8423DB6-1CE3-8154-9602-AC8A7A3FDC12}"/>
          </ac:spMkLst>
        </pc:spChg>
        <pc:spChg chg="add mod ord">
          <ac:chgData name="Luis Manez" userId="f6bf1618-02dc-4663-8dbb-debc9ae6211c" providerId="ADAL" clId="{BDC74A05-5E09-9C4E-A7FC-FDEB5D8B4233}" dt="2024-02-10T17:19:45.526" v="4373"/>
          <ac:spMkLst>
            <pc:docMk/>
            <pc:sldMk cId="1589956229" sldId="277"/>
            <ac:spMk id="4" creationId="{0087165A-16BA-8D73-5AEB-14DDCDDD53C7}"/>
          </ac:spMkLst>
        </pc:spChg>
        <pc:spChg chg="mod">
          <ac:chgData name="Luis Manez" userId="f6bf1618-02dc-4663-8dbb-debc9ae6211c" providerId="ADAL" clId="{BDC74A05-5E09-9C4E-A7FC-FDEB5D8B4233}" dt="2024-02-10T11:15:59.039" v="2925" actId="782"/>
          <ac:spMkLst>
            <pc:docMk/>
            <pc:sldMk cId="1589956229" sldId="277"/>
            <ac:spMk id="17" creationId="{39603B5B-2DEB-6C55-7A26-5923A50B0B4A}"/>
          </ac:spMkLst>
        </pc:spChg>
        <pc:spChg chg="mod">
          <ac:chgData name="Luis Manez" userId="f6bf1618-02dc-4663-8dbb-debc9ae6211c" providerId="ADAL" clId="{BDC74A05-5E09-9C4E-A7FC-FDEB5D8B4233}" dt="2024-02-10T15:16:21.717" v="3092" actId="20577"/>
          <ac:spMkLst>
            <pc:docMk/>
            <pc:sldMk cId="1589956229" sldId="277"/>
            <ac:spMk id="18" creationId="{154F4A00-2B23-6CF3-2877-38DA5A20132D}"/>
          </ac:spMkLst>
        </pc:spChg>
        <pc:spChg chg="add del mod">
          <ac:chgData name="Luis Manez" userId="f6bf1618-02dc-4663-8dbb-debc9ae6211c" providerId="ADAL" clId="{BDC74A05-5E09-9C4E-A7FC-FDEB5D8B4233}" dt="2024-02-10T11:17:01.106" v="2946" actId="108"/>
          <ac:spMkLst>
            <pc:docMk/>
            <pc:sldMk cId="1589956229" sldId="277"/>
            <ac:spMk id="21" creationId="{C7DE9C99-B6E3-AEDE-4E3E-4E838507A621}"/>
          </ac:spMkLst>
        </pc:spChg>
        <pc:spChg chg="del mod">
          <ac:chgData name="Luis Manez" userId="f6bf1618-02dc-4663-8dbb-debc9ae6211c" providerId="ADAL" clId="{BDC74A05-5E09-9C4E-A7FC-FDEB5D8B4233}" dt="2024-02-10T11:17:10.813" v="2947" actId="478"/>
          <ac:spMkLst>
            <pc:docMk/>
            <pc:sldMk cId="1589956229" sldId="277"/>
            <ac:spMk id="23" creationId="{D3BEFF0D-202A-454A-75C1-5695D9DB295C}"/>
          </ac:spMkLst>
        </pc:spChg>
        <pc:spChg chg="mod">
          <ac:chgData name="Luis Manez" userId="f6bf1618-02dc-4663-8dbb-debc9ae6211c" providerId="ADAL" clId="{BDC74A05-5E09-9C4E-A7FC-FDEB5D8B4233}" dt="2024-02-10T11:17:38.691" v="3011" actId="1037"/>
          <ac:spMkLst>
            <pc:docMk/>
            <pc:sldMk cId="1589956229" sldId="277"/>
            <ac:spMk id="26" creationId="{D6D2DF2C-F5DA-171C-43C9-8A50CF75889C}"/>
          </ac:spMkLst>
        </pc:spChg>
        <pc:picChg chg="del">
          <ac:chgData name="Luis Manez" userId="f6bf1618-02dc-4663-8dbb-debc9ae6211c" providerId="ADAL" clId="{BDC74A05-5E09-9C4E-A7FC-FDEB5D8B4233}" dt="2024-02-10T17:18:48.093" v="4360" actId="478"/>
          <ac:picMkLst>
            <pc:docMk/>
            <pc:sldMk cId="1589956229" sldId="277"/>
            <ac:picMk id="16" creationId="{6F0B087D-C46F-F06B-33E3-0C82782E8BBB}"/>
          </ac:picMkLst>
        </pc:picChg>
      </pc:sldChg>
      <pc:sldChg chg="addSp delSp modSp add mod modTransition modClrScheme chgLayout">
        <pc:chgData name="Luis Manez" userId="f6bf1618-02dc-4663-8dbb-debc9ae6211c" providerId="ADAL" clId="{BDC74A05-5E09-9C4E-A7FC-FDEB5D8B4233}" dt="2024-02-10T17:20:10.270" v="4379"/>
        <pc:sldMkLst>
          <pc:docMk/>
          <pc:sldMk cId="632278841" sldId="278"/>
        </pc:sldMkLst>
        <pc:spChg chg="mod">
          <ac:chgData name="Luis Manez" userId="f6bf1618-02dc-4663-8dbb-debc9ae6211c" providerId="ADAL" clId="{BDC74A05-5E09-9C4E-A7FC-FDEB5D8B4233}" dt="2024-02-10T15:31:00.528" v="3359" actId="1038"/>
          <ac:spMkLst>
            <pc:docMk/>
            <pc:sldMk cId="632278841" sldId="278"/>
            <ac:spMk id="2" creationId="{416A9573-F384-FE14-5544-873F37F355C7}"/>
          </ac:spMkLst>
        </pc:spChg>
        <pc:spChg chg="del">
          <ac:chgData name="Luis Manez" userId="f6bf1618-02dc-4663-8dbb-debc9ae6211c" providerId="ADAL" clId="{BDC74A05-5E09-9C4E-A7FC-FDEB5D8B4233}" dt="2024-02-10T17:19:55.567" v="4374" actId="478"/>
          <ac:spMkLst>
            <pc:docMk/>
            <pc:sldMk cId="632278841" sldId="278"/>
            <ac:spMk id="3" creationId="{1650B2F3-D372-0CBD-BF13-DB3CE19D5EFC}"/>
          </ac:spMkLst>
        </pc:spChg>
        <pc:spChg chg="add mod">
          <ac:chgData name="Luis Manez" userId="f6bf1618-02dc-4663-8dbb-debc9ae6211c" providerId="ADAL" clId="{BDC74A05-5E09-9C4E-A7FC-FDEB5D8B4233}" dt="2024-02-10T15:29:30.841" v="3327" actId="1037"/>
          <ac:spMkLst>
            <pc:docMk/>
            <pc:sldMk cId="632278841" sldId="278"/>
            <ac:spMk id="4" creationId="{E126627D-73C5-30C0-C823-BA4C0C70628F}"/>
          </ac:spMkLst>
        </pc:spChg>
        <pc:spChg chg="add mod">
          <ac:chgData name="Luis Manez" userId="f6bf1618-02dc-4663-8dbb-debc9ae6211c" providerId="ADAL" clId="{BDC74A05-5E09-9C4E-A7FC-FDEB5D8B4233}" dt="2024-02-10T15:35:01.201" v="3384" actId="20577"/>
          <ac:spMkLst>
            <pc:docMk/>
            <pc:sldMk cId="632278841" sldId="278"/>
            <ac:spMk id="5" creationId="{333A28A3-3662-F56C-1F3E-C7EEF15B6C4F}"/>
          </ac:spMkLst>
        </pc:spChg>
        <pc:spChg chg="add mod ord">
          <ac:chgData name="Luis Manez" userId="f6bf1618-02dc-4663-8dbb-debc9ae6211c" providerId="ADAL" clId="{BDC74A05-5E09-9C4E-A7FC-FDEB5D8B4233}" dt="2024-02-10T17:20:10.270" v="4379"/>
          <ac:spMkLst>
            <pc:docMk/>
            <pc:sldMk cId="632278841" sldId="278"/>
            <ac:spMk id="6" creationId="{65D206E0-CE46-0875-11F7-D104D5462E9C}"/>
          </ac:spMkLst>
        </pc:spChg>
        <pc:spChg chg="mod">
          <ac:chgData name="Luis Manez" userId="f6bf1618-02dc-4663-8dbb-debc9ae6211c" providerId="ADAL" clId="{BDC74A05-5E09-9C4E-A7FC-FDEB5D8B4233}" dt="2024-02-10T15:31:25.350" v="3369" actId="20577"/>
          <ac:spMkLst>
            <pc:docMk/>
            <pc:sldMk cId="632278841" sldId="278"/>
            <ac:spMk id="17" creationId="{01C04391-3E5A-D801-2BEA-3713018234F9}"/>
          </ac:spMkLst>
        </pc:spChg>
        <pc:spChg chg="del">
          <ac:chgData name="Luis Manez" userId="f6bf1618-02dc-4663-8dbb-debc9ae6211c" providerId="ADAL" clId="{BDC74A05-5E09-9C4E-A7FC-FDEB5D8B4233}" dt="2024-02-10T15:27:34.587" v="3223" actId="478"/>
          <ac:spMkLst>
            <pc:docMk/>
            <pc:sldMk cId="632278841" sldId="278"/>
            <ac:spMk id="18" creationId="{F9E807BA-703E-32A4-B495-D27B48657B8D}"/>
          </ac:spMkLst>
        </pc:spChg>
        <pc:spChg chg="del">
          <ac:chgData name="Luis Manez" userId="f6bf1618-02dc-4663-8dbb-debc9ae6211c" providerId="ADAL" clId="{BDC74A05-5E09-9C4E-A7FC-FDEB5D8B4233}" dt="2024-02-10T15:30:51.104" v="3332" actId="478"/>
          <ac:spMkLst>
            <pc:docMk/>
            <pc:sldMk cId="632278841" sldId="278"/>
            <ac:spMk id="21" creationId="{3089DB53-ADB2-93ED-1AA7-A01B3C895B5E}"/>
          </ac:spMkLst>
        </pc:spChg>
        <pc:spChg chg="mod">
          <ac:chgData name="Luis Manez" userId="f6bf1618-02dc-4663-8dbb-debc9ae6211c" providerId="ADAL" clId="{BDC74A05-5E09-9C4E-A7FC-FDEB5D8B4233}" dt="2024-02-10T15:31:00.528" v="3359" actId="1038"/>
          <ac:spMkLst>
            <pc:docMk/>
            <pc:sldMk cId="632278841" sldId="278"/>
            <ac:spMk id="26" creationId="{B2BF144F-BECB-1AE8-AD1A-259256C7B6FE}"/>
          </ac:spMkLst>
        </pc:spChg>
        <pc:picChg chg="del">
          <ac:chgData name="Luis Manez" userId="f6bf1618-02dc-4663-8dbb-debc9ae6211c" providerId="ADAL" clId="{BDC74A05-5E09-9C4E-A7FC-FDEB5D8B4233}" dt="2024-02-10T17:18:50.107" v="4361" actId="478"/>
          <ac:picMkLst>
            <pc:docMk/>
            <pc:sldMk cId="632278841" sldId="278"/>
            <ac:picMk id="16" creationId="{D97B1D75-8EC2-4C07-86D3-B68EDF725DF7}"/>
          </ac:picMkLst>
        </pc:picChg>
      </pc:sldChg>
      <pc:sldChg chg="addSp delSp modSp add del mod">
        <pc:chgData name="Luis Manez" userId="f6bf1618-02dc-4663-8dbb-debc9ae6211c" providerId="ADAL" clId="{BDC74A05-5E09-9C4E-A7FC-FDEB5D8B4233}" dt="2024-02-10T15:26:54.262" v="3221" actId="2696"/>
        <pc:sldMkLst>
          <pc:docMk/>
          <pc:sldMk cId="2499804316" sldId="278"/>
        </pc:sldMkLst>
        <pc:spChg chg="mod">
          <ac:chgData name="Luis Manez" userId="f6bf1618-02dc-4663-8dbb-debc9ae6211c" providerId="ADAL" clId="{BDC74A05-5E09-9C4E-A7FC-FDEB5D8B4233}" dt="2024-02-10T15:24:58.409" v="3212" actId="1037"/>
          <ac:spMkLst>
            <pc:docMk/>
            <pc:sldMk cId="2499804316" sldId="278"/>
            <ac:spMk id="2" creationId="{19C7290F-4379-5997-494B-1A60E5D345B5}"/>
          </ac:spMkLst>
        </pc:spChg>
        <pc:spChg chg="add mod">
          <ac:chgData name="Luis Manez" userId="f6bf1618-02dc-4663-8dbb-debc9ae6211c" providerId="ADAL" clId="{BDC74A05-5E09-9C4E-A7FC-FDEB5D8B4233}" dt="2024-02-10T15:24:58.409" v="3212" actId="1037"/>
          <ac:spMkLst>
            <pc:docMk/>
            <pc:sldMk cId="2499804316" sldId="278"/>
            <ac:spMk id="4" creationId="{298F14B0-2858-515C-A7EB-18632DCDBA4D}"/>
          </ac:spMkLst>
        </pc:spChg>
        <pc:spChg chg="add mod">
          <ac:chgData name="Luis Manez" userId="f6bf1618-02dc-4663-8dbb-debc9ae6211c" providerId="ADAL" clId="{BDC74A05-5E09-9C4E-A7FC-FDEB5D8B4233}" dt="2024-02-10T15:26:05.926" v="3220" actId="1076"/>
          <ac:spMkLst>
            <pc:docMk/>
            <pc:sldMk cId="2499804316" sldId="278"/>
            <ac:spMk id="5" creationId="{F2159544-1028-60F5-859F-C11F09B2E0E4}"/>
          </ac:spMkLst>
        </pc:spChg>
        <pc:spChg chg="add mod">
          <ac:chgData name="Luis Manez" userId="f6bf1618-02dc-4663-8dbb-debc9ae6211c" providerId="ADAL" clId="{BDC74A05-5E09-9C4E-A7FC-FDEB5D8B4233}" dt="2024-02-10T15:25:56.769" v="3219" actId="14100"/>
          <ac:spMkLst>
            <pc:docMk/>
            <pc:sldMk cId="2499804316" sldId="278"/>
            <ac:spMk id="6" creationId="{5F2845C2-EDCE-DE8E-FDF0-77F106EDC154}"/>
          </ac:spMkLst>
        </pc:spChg>
        <pc:spChg chg="del mod">
          <ac:chgData name="Luis Manez" userId="f6bf1618-02dc-4663-8dbb-debc9ae6211c" providerId="ADAL" clId="{BDC74A05-5E09-9C4E-A7FC-FDEB5D8B4233}" dt="2024-02-10T15:24:27.714" v="3165" actId="478"/>
          <ac:spMkLst>
            <pc:docMk/>
            <pc:sldMk cId="2499804316" sldId="278"/>
            <ac:spMk id="17" creationId="{BFB3F318-F1B7-0345-0E72-96C466271B75}"/>
          </ac:spMkLst>
        </pc:spChg>
        <pc:spChg chg="del">
          <ac:chgData name="Luis Manez" userId="f6bf1618-02dc-4663-8dbb-debc9ae6211c" providerId="ADAL" clId="{BDC74A05-5E09-9C4E-A7FC-FDEB5D8B4233}" dt="2024-02-10T15:18:39.863" v="3094" actId="478"/>
          <ac:spMkLst>
            <pc:docMk/>
            <pc:sldMk cId="2499804316" sldId="278"/>
            <ac:spMk id="18" creationId="{7B0D1C59-0017-EABC-6C52-1BEF5D88A00B}"/>
          </ac:spMkLst>
        </pc:spChg>
        <pc:spChg chg="del">
          <ac:chgData name="Luis Manez" userId="f6bf1618-02dc-4663-8dbb-debc9ae6211c" providerId="ADAL" clId="{BDC74A05-5E09-9C4E-A7FC-FDEB5D8B4233}" dt="2024-02-10T15:24:50.409" v="3184" actId="478"/>
          <ac:spMkLst>
            <pc:docMk/>
            <pc:sldMk cId="2499804316" sldId="278"/>
            <ac:spMk id="25" creationId="{36B6B168-937E-3EFC-D9CE-B46282B50136}"/>
          </ac:spMkLst>
        </pc:spChg>
      </pc:sldChg>
      <pc:sldChg chg="addSp delSp modSp add mod modTransition modClrScheme chgLayout">
        <pc:chgData name="Luis Manez" userId="f6bf1618-02dc-4663-8dbb-debc9ae6211c" providerId="ADAL" clId="{BDC74A05-5E09-9C4E-A7FC-FDEB5D8B4233}" dt="2024-02-10T17:20:16.170" v="4381"/>
        <pc:sldMkLst>
          <pc:docMk/>
          <pc:sldMk cId="1247305235" sldId="279"/>
        </pc:sldMkLst>
        <pc:spChg chg="mod">
          <ac:chgData name="Luis Manez" userId="f6bf1618-02dc-4663-8dbb-debc9ae6211c" providerId="ADAL" clId="{BDC74A05-5E09-9C4E-A7FC-FDEB5D8B4233}" dt="2024-02-10T15:42:35.890" v="3427" actId="1037"/>
          <ac:spMkLst>
            <pc:docMk/>
            <pc:sldMk cId="1247305235" sldId="279"/>
            <ac:spMk id="2" creationId="{0B566F19-8BD4-A7E4-45DC-E63A8ED1A7AB}"/>
          </ac:spMkLst>
        </pc:spChg>
        <pc:spChg chg="del">
          <ac:chgData name="Luis Manez" userId="f6bf1618-02dc-4663-8dbb-debc9ae6211c" providerId="ADAL" clId="{BDC74A05-5E09-9C4E-A7FC-FDEB5D8B4233}" dt="2024-02-10T17:19:58.280" v="4375" actId="478"/>
          <ac:spMkLst>
            <pc:docMk/>
            <pc:sldMk cId="1247305235" sldId="279"/>
            <ac:spMk id="3" creationId="{2C47F992-135C-A21A-1FD1-7459E0DC1114}"/>
          </ac:spMkLst>
        </pc:spChg>
        <pc:spChg chg="mod">
          <ac:chgData name="Luis Manez" userId="f6bf1618-02dc-4663-8dbb-debc9ae6211c" providerId="ADAL" clId="{BDC74A05-5E09-9C4E-A7FC-FDEB5D8B4233}" dt="2024-02-10T15:43:13.165" v="3485" actId="242"/>
          <ac:spMkLst>
            <pc:docMk/>
            <pc:sldMk cId="1247305235" sldId="279"/>
            <ac:spMk id="4" creationId="{B3BC9CBD-0670-E863-3533-7F8EA37B9B5F}"/>
          </ac:spMkLst>
        </pc:spChg>
        <pc:spChg chg="mod">
          <ac:chgData name="Luis Manez" userId="f6bf1618-02dc-4663-8dbb-debc9ae6211c" providerId="ADAL" clId="{BDC74A05-5E09-9C4E-A7FC-FDEB5D8B4233}" dt="2024-02-10T15:54:58.394" v="3633" actId="20577"/>
          <ac:spMkLst>
            <pc:docMk/>
            <pc:sldMk cId="1247305235" sldId="279"/>
            <ac:spMk id="5" creationId="{C7A85C17-DAC5-8717-3CF9-7134B3F2C4DD}"/>
          </ac:spMkLst>
        </pc:spChg>
        <pc:spChg chg="add mod">
          <ac:chgData name="Luis Manez" userId="f6bf1618-02dc-4663-8dbb-debc9ae6211c" providerId="ADAL" clId="{BDC74A05-5E09-9C4E-A7FC-FDEB5D8B4233}" dt="2024-02-10T15:44:32.200" v="3560" actId="1038"/>
          <ac:spMkLst>
            <pc:docMk/>
            <pc:sldMk cId="1247305235" sldId="279"/>
            <ac:spMk id="6" creationId="{08EA2186-C98A-ADD8-FEF8-32F699F7FF79}"/>
          </ac:spMkLst>
        </pc:spChg>
        <pc:spChg chg="add del mod">
          <ac:chgData name="Luis Manez" userId="f6bf1618-02dc-4663-8dbb-debc9ae6211c" providerId="ADAL" clId="{BDC74A05-5E09-9C4E-A7FC-FDEB5D8B4233}" dt="2024-02-10T15:43:52.381" v="3489" actId="478"/>
          <ac:spMkLst>
            <pc:docMk/>
            <pc:sldMk cId="1247305235" sldId="279"/>
            <ac:spMk id="7" creationId="{620810D7-6313-700F-0315-FC5EA7B6413B}"/>
          </ac:spMkLst>
        </pc:spChg>
        <pc:spChg chg="add mod ord">
          <ac:chgData name="Luis Manez" userId="f6bf1618-02dc-4663-8dbb-debc9ae6211c" providerId="ADAL" clId="{BDC74A05-5E09-9C4E-A7FC-FDEB5D8B4233}" dt="2024-02-10T17:20:16.170" v="4381"/>
          <ac:spMkLst>
            <pc:docMk/>
            <pc:sldMk cId="1247305235" sldId="279"/>
            <ac:spMk id="8" creationId="{4987B53D-C575-527B-EB37-BD4B232F7559}"/>
          </ac:spMkLst>
        </pc:spChg>
        <pc:spChg chg="mod">
          <ac:chgData name="Luis Manez" userId="f6bf1618-02dc-4663-8dbb-debc9ae6211c" providerId="ADAL" clId="{BDC74A05-5E09-9C4E-A7FC-FDEB5D8B4233}" dt="2024-02-10T15:42:07.367" v="3405" actId="782"/>
          <ac:spMkLst>
            <pc:docMk/>
            <pc:sldMk cId="1247305235" sldId="279"/>
            <ac:spMk id="17" creationId="{914C8DF1-76BA-F209-752E-1C264C03FD3B}"/>
          </ac:spMkLst>
        </pc:spChg>
        <pc:spChg chg="del">
          <ac:chgData name="Luis Manez" userId="f6bf1618-02dc-4663-8dbb-debc9ae6211c" providerId="ADAL" clId="{BDC74A05-5E09-9C4E-A7FC-FDEB5D8B4233}" dt="2024-02-10T15:42:30.182" v="3408" actId="478"/>
          <ac:spMkLst>
            <pc:docMk/>
            <pc:sldMk cId="1247305235" sldId="279"/>
            <ac:spMk id="26" creationId="{B1345B99-F103-B08F-2D28-90A5A7851E96}"/>
          </ac:spMkLst>
        </pc:spChg>
        <pc:picChg chg="del">
          <ac:chgData name="Luis Manez" userId="f6bf1618-02dc-4663-8dbb-debc9ae6211c" providerId="ADAL" clId="{BDC74A05-5E09-9C4E-A7FC-FDEB5D8B4233}" dt="2024-02-10T17:18:52.431" v="4362" actId="478"/>
          <ac:picMkLst>
            <pc:docMk/>
            <pc:sldMk cId="1247305235" sldId="279"/>
            <ac:picMk id="16" creationId="{F2AED48D-3DE6-CDCB-1D36-115A364A6FB3}"/>
          </ac:picMkLst>
        </pc:picChg>
      </pc:sldChg>
      <pc:sldChg chg="addSp delSp modSp add del mod">
        <pc:chgData name="Luis Manez" userId="f6bf1618-02dc-4663-8dbb-debc9ae6211c" providerId="ADAL" clId="{BDC74A05-5E09-9C4E-A7FC-FDEB5D8B4233}" dt="2024-02-10T16:04:46.057" v="3656" actId="2696"/>
        <pc:sldMkLst>
          <pc:docMk/>
          <pc:sldMk cId="433249362" sldId="280"/>
        </pc:sldMkLst>
        <pc:spChg chg="del">
          <ac:chgData name="Luis Manez" userId="f6bf1618-02dc-4663-8dbb-debc9ae6211c" providerId="ADAL" clId="{BDC74A05-5E09-9C4E-A7FC-FDEB5D8B4233}" dt="2024-02-10T16:02:07.073" v="3635" actId="478"/>
          <ac:spMkLst>
            <pc:docMk/>
            <pc:sldMk cId="433249362" sldId="280"/>
            <ac:spMk id="2" creationId="{F5CED9F8-BBA7-9514-EAD0-4FA7268F37C2}"/>
          </ac:spMkLst>
        </pc:spChg>
        <pc:spChg chg="del">
          <ac:chgData name="Luis Manez" userId="f6bf1618-02dc-4663-8dbb-debc9ae6211c" providerId="ADAL" clId="{BDC74A05-5E09-9C4E-A7FC-FDEB5D8B4233}" dt="2024-02-10T16:02:06.279" v="3634" actId="478"/>
          <ac:spMkLst>
            <pc:docMk/>
            <pc:sldMk cId="433249362" sldId="280"/>
            <ac:spMk id="4" creationId="{88D5A7F7-0B5D-C58F-1D25-733C49C57CC1}"/>
          </ac:spMkLst>
        </pc:spChg>
        <pc:spChg chg="del mod">
          <ac:chgData name="Luis Manez" userId="f6bf1618-02dc-4663-8dbb-debc9ae6211c" providerId="ADAL" clId="{BDC74A05-5E09-9C4E-A7FC-FDEB5D8B4233}" dt="2024-02-10T16:02:20.851" v="3637" actId="478"/>
          <ac:spMkLst>
            <pc:docMk/>
            <pc:sldMk cId="433249362" sldId="280"/>
            <ac:spMk id="5" creationId="{621338E8-F15A-6CB9-D42A-4B7049F7E158}"/>
          </ac:spMkLst>
        </pc:spChg>
        <pc:spChg chg="del">
          <ac:chgData name="Luis Manez" userId="f6bf1618-02dc-4663-8dbb-debc9ae6211c" providerId="ADAL" clId="{BDC74A05-5E09-9C4E-A7FC-FDEB5D8B4233}" dt="2024-02-10T16:02:23.933" v="3640" actId="478"/>
          <ac:spMkLst>
            <pc:docMk/>
            <pc:sldMk cId="433249362" sldId="280"/>
            <ac:spMk id="6" creationId="{537C583E-14FF-7079-DE02-D028A9E08553}"/>
          </ac:spMkLst>
        </pc:spChg>
        <pc:spChg chg="add del mod">
          <ac:chgData name="Luis Manez" userId="f6bf1618-02dc-4663-8dbb-debc9ae6211c" providerId="ADAL" clId="{BDC74A05-5E09-9C4E-A7FC-FDEB5D8B4233}" dt="2024-02-10T16:04:43.045" v="3655" actId="478"/>
          <ac:spMkLst>
            <pc:docMk/>
            <pc:sldMk cId="433249362" sldId="280"/>
            <ac:spMk id="7" creationId="{BBFF4BA3-410A-6527-3523-DE5B79DD9F31}"/>
          </ac:spMkLst>
        </pc:spChg>
        <pc:spChg chg="add del mod">
          <ac:chgData name="Luis Manez" userId="f6bf1618-02dc-4663-8dbb-debc9ae6211c" providerId="ADAL" clId="{BDC74A05-5E09-9C4E-A7FC-FDEB5D8B4233}" dt="2024-02-10T16:04:43.045" v="3655" actId="478"/>
          <ac:spMkLst>
            <pc:docMk/>
            <pc:sldMk cId="433249362" sldId="280"/>
            <ac:spMk id="8" creationId="{625057D3-4F82-740C-A7A8-475A602261B9}"/>
          </ac:spMkLst>
        </pc:spChg>
        <pc:spChg chg="add del mod">
          <ac:chgData name="Luis Manez" userId="f6bf1618-02dc-4663-8dbb-debc9ae6211c" providerId="ADAL" clId="{BDC74A05-5E09-9C4E-A7FC-FDEB5D8B4233}" dt="2024-02-10T16:04:43.045" v="3655" actId="478"/>
          <ac:spMkLst>
            <pc:docMk/>
            <pc:sldMk cId="433249362" sldId="280"/>
            <ac:spMk id="9" creationId="{54C0C751-909B-7887-F89A-C64E0954E903}"/>
          </ac:spMkLst>
        </pc:spChg>
        <pc:spChg chg="add del mod">
          <ac:chgData name="Luis Manez" userId="f6bf1618-02dc-4663-8dbb-debc9ae6211c" providerId="ADAL" clId="{BDC74A05-5E09-9C4E-A7FC-FDEB5D8B4233}" dt="2024-02-10T16:04:43.045" v="3655" actId="478"/>
          <ac:spMkLst>
            <pc:docMk/>
            <pc:sldMk cId="433249362" sldId="280"/>
            <ac:spMk id="10" creationId="{342C3ABA-6103-ACB4-8081-43FC1858123C}"/>
          </ac:spMkLst>
        </pc:spChg>
        <pc:spChg chg="add del mod">
          <ac:chgData name="Luis Manez" userId="f6bf1618-02dc-4663-8dbb-debc9ae6211c" providerId="ADAL" clId="{BDC74A05-5E09-9C4E-A7FC-FDEB5D8B4233}" dt="2024-02-10T16:04:43.045" v="3655" actId="478"/>
          <ac:spMkLst>
            <pc:docMk/>
            <pc:sldMk cId="433249362" sldId="280"/>
            <ac:spMk id="11" creationId="{57CAC2D6-16A2-E74F-342F-4BFFD37CB374}"/>
          </ac:spMkLst>
        </pc:spChg>
        <pc:spChg chg="del mod">
          <ac:chgData name="Luis Manez" userId="f6bf1618-02dc-4663-8dbb-debc9ae6211c" providerId="ADAL" clId="{BDC74A05-5E09-9C4E-A7FC-FDEB5D8B4233}" dt="2024-02-10T16:04:43.045" v="3655" actId="478"/>
          <ac:spMkLst>
            <pc:docMk/>
            <pc:sldMk cId="433249362" sldId="280"/>
            <ac:spMk id="17" creationId="{79EBDBA3-1E29-6113-897A-485104E1BB18}"/>
          </ac:spMkLst>
        </pc:spChg>
        <pc:spChg chg="del">
          <ac:chgData name="Luis Manez" userId="f6bf1618-02dc-4663-8dbb-debc9ae6211c" providerId="ADAL" clId="{BDC74A05-5E09-9C4E-A7FC-FDEB5D8B4233}" dt="2024-02-10T16:02:22.452" v="3638" actId="478"/>
          <ac:spMkLst>
            <pc:docMk/>
            <pc:sldMk cId="433249362" sldId="280"/>
            <ac:spMk id="24" creationId="{C9DF8B1E-C4F0-2DF7-4D7F-F838F5349BA0}"/>
          </ac:spMkLst>
        </pc:spChg>
        <pc:spChg chg="del">
          <ac:chgData name="Luis Manez" userId="f6bf1618-02dc-4663-8dbb-debc9ae6211c" providerId="ADAL" clId="{BDC74A05-5E09-9C4E-A7FC-FDEB5D8B4233}" dt="2024-02-10T16:02:23.102" v="3639" actId="478"/>
          <ac:spMkLst>
            <pc:docMk/>
            <pc:sldMk cId="433249362" sldId="280"/>
            <ac:spMk id="25" creationId="{B98EB99D-AFE1-C996-F12D-CEA11901F208}"/>
          </ac:spMkLst>
        </pc:spChg>
      </pc:sldChg>
      <pc:sldChg chg="addSp delSp modSp add mod modTransition modClrScheme chgLayout">
        <pc:chgData name="Luis Manez" userId="f6bf1618-02dc-4663-8dbb-debc9ae6211c" providerId="ADAL" clId="{BDC74A05-5E09-9C4E-A7FC-FDEB5D8B4233}" dt="2024-02-10T17:20:29.544" v="4385"/>
        <pc:sldMkLst>
          <pc:docMk/>
          <pc:sldMk cId="4020436217" sldId="280"/>
        </pc:sldMkLst>
        <pc:spChg chg="mod">
          <ac:chgData name="Luis Manez" userId="f6bf1618-02dc-4663-8dbb-debc9ae6211c" providerId="ADAL" clId="{BDC74A05-5E09-9C4E-A7FC-FDEB5D8B4233}" dt="2024-02-10T16:07:21.041" v="3788" actId="1038"/>
          <ac:spMkLst>
            <pc:docMk/>
            <pc:sldMk cId="4020436217" sldId="280"/>
            <ac:spMk id="2" creationId="{9AB86E60-CDCD-A7FA-5618-3B3C5D61E9BF}"/>
          </ac:spMkLst>
        </pc:spChg>
        <pc:spChg chg="del">
          <ac:chgData name="Luis Manez" userId="f6bf1618-02dc-4663-8dbb-debc9ae6211c" providerId="ADAL" clId="{BDC74A05-5E09-9C4E-A7FC-FDEB5D8B4233}" dt="2024-02-10T17:20:03.579" v="4377" actId="478"/>
          <ac:spMkLst>
            <pc:docMk/>
            <pc:sldMk cId="4020436217" sldId="280"/>
            <ac:spMk id="3" creationId="{4AB232FC-FCB5-CE04-2D96-08F9910062D5}"/>
          </ac:spMkLst>
        </pc:spChg>
        <pc:spChg chg="mod">
          <ac:chgData name="Luis Manez" userId="f6bf1618-02dc-4663-8dbb-debc9ae6211c" providerId="ADAL" clId="{BDC74A05-5E09-9C4E-A7FC-FDEB5D8B4233}" dt="2024-02-10T16:07:21.041" v="3788" actId="1038"/>
          <ac:spMkLst>
            <pc:docMk/>
            <pc:sldMk cId="4020436217" sldId="280"/>
            <ac:spMk id="4" creationId="{D3B31309-C68A-AB12-A2C6-216823BBE228}"/>
          </ac:spMkLst>
        </pc:spChg>
        <pc:spChg chg="mod">
          <ac:chgData name="Luis Manez" userId="f6bf1618-02dc-4663-8dbb-debc9ae6211c" providerId="ADAL" clId="{BDC74A05-5E09-9C4E-A7FC-FDEB5D8B4233}" dt="2024-02-10T16:10:20.728" v="3832" actId="20577"/>
          <ac:spMkLst>
            <pc:docMk/>
            <pc:sldMk cId="4020436217" sldId="280"/>
            <ac:spMk id="5" creationId="{EE690179-1D8B-D7A4-D02D-F6BCE496466F}"/>
          </ac:spMkLst>
        </pc:spChg>
        <pc:spChg chg="mod">
          <ac:chgData name="Luis Manez" userId="f6bf1618-02dc-4663-8dbb-debc9ae6211c" providerId="ADAL" clId="{BDC74A05-5E09-9C4E-A7FC-FDEB5D8B4233}" dt="2024-02-10T16:06:39.669" v="3714" actId="1038"/>
          <ac:spMkLst>
            <pc:docMk/>
            <pc:sldMk cId="4020436217" sldId="280"/>
            <ac:spMk id="6" creationId="{988DE5D3-2F2A-C518-E912-5BD37CAA1F6F}"/>
          </ac:spMkLst>
        </pc:spChg>
        <pc:spChg chg="add mod">
          <ac:chgData name="Luis Manez" userId="f6bf1618-02dc-4663-8dbb-debc9ae6211c" providerId="ADAL" clId="{BDC74A05-5E09-9C4E-A7FC-FDEB5D8B4233}" dt="2024-02-10T16:05:08.515" v="3658"/>
          <ac:spMkLst>
            <pc:docMk/>
            <pc:sldMk cId="4020436217" sldId="280"/>
            <ac:spMk id="7" creationId="{C1F0A59C-ABA2-34DF-3CFA-5266AA846C44}"/>
          </ac:spMkLst>
        </pc:spChg>
        <pc:spChg chg="add mod">
          <ac:chgData name="Luis Manez" userId="f6bf1618-02dc-4663-8dbb-debc9ae6211c" providerId="ADAL" clId="{BDC74A05-5E09-9C4E-A7FC-FDEB5D8B4233}" dt="2024-02-10T16:07:10.633" v="3782" actId="1037"/>
          <ac:spMkLst>
            <pc:docMk/>
            <pc:sldMk cId="4020436217" sldId="280"/>
            <ac:spMk id="8" creationId="{062E438F-AB53-4CFB-D683-DFB669FBDBFA}"/>
          </ac:spMkLst>
        </pc:spChg>
        <pc:spChg chg="add mod ord">
          <ac:chgData name="Luis Manez" userId="f6bf1618-02dc-4663-8dbb-debc9ae6211c" providerId="ADAL" clId="{BDC74A05-5E09-9C4E-A7FC-FDEB5D8B4233}" dt="2024-02-10T17:20:29.544" v="4385"/>
          <ac:spMkLst>
            <pc:docMk/>
            <pc:sldMk cId="4020436217" sldId="280"/>
            <ac:spMk id="9" creationId="{EEC0D179-9108-C824-1869-3AFEA9B808DA}"/>
          </ac:spMkLst>
        </pc:spChg>
        <pc:spChg chg="mod">
          <ac:chgData name="Luis Manez" userId="f6bf1618-02dc-4663-8dbb-debc9ae6211c" providerId="ADAL" clId="{BDC74A05-5E09-9C4E-A7FC-FDEB5D8B4233}" dt="2024-02-10T16:06:23.544" v="3686" actId="242"/>
          <ac:spMkLst>
            <pc:docMk/>
            <pc:sldMk cId="4020436217" sldId="280"/>
            <ac:spMk id="17" creationId="{3575CAFA-6979-C84C-B3EC-CF6F8DE472DB}"/>
          </ac:spMkLst>
        </pc:spChg>
        <pc:spChg chg="del">
          <ac:chgData name="Luis Manez" userId="f6bf1618-02dc-4663-8dbb-debc9ae6211c" providerId="ADAL" clId="{BDC74A05-5E09-9C4E-A7FC-FDEB5D8B4233}" dt="2024-02-10T16:06:31.766" v="3687" actId="478"/>
          <ac:spMkLst>
            <pc:docMk/>
            <pc:sldMk cId="4020436217" sldId="280"/>
            <ac:spMk id="24" creationId="{FFE172BB-9DC4-E138-6200-F59D4188634F}"/>
          </ac:spMkLst>
        </pc:spChg>
        <pc:spChg chg="mod">
          <ac:chgData name="Luis Manez" userId="f6bf1618-02dc-4663-8dbb-debc9ae6211c" providerId="ADAL" clId="{BDC74A05-5E09-9C4E-A7FC-FDEB5D8B4233}" dt="2024-02-10T16:06:39.669" v="3714" actId="1038"/>
          <ac:spMkLst>
            <pc:docMk/>
            <pc:sldMk cId="4020436217" sldId="280"/>
            <ac:spMk id="25" creationId="{9C65AC29-85D4-55CE-1B1C-EFBFF66C077E}"/>
          </ac:spMkLst>
        </pc:spChg>
        <pc:picChg chg="del">
          <ac:chgData name="Luis Manez" userId="f6bf1618-02dc-4663-8dbb-debc9ae6211c" providerId="ADAL" clId="{BDC74A05-5E09-9C4E-A7FC-FDEB5D8B4233}" dt="2024-02-10T17:18:38.906" v="4358" actId="478"/>
          <ac:picMkLst>
            <pc:docMk/>
            <pc:sldMk cId="4020436217" sldId="280"/>
            <ac:picMk id="16" creationId="{BE55C50D-5B53-A33A-F5CB-5FE7EF93A59C}"/>
          </ac:picMkLst>
        </pc:picChg>
      </pc:sldChg>
      <pc:sldChg chg="addSp delSp modSp add mod ord modTransition modClrScheme chgLayout">
        <pc:chgData name="Luis Manez" userId="f6bf1618-02dc-4663-8dbb-debc9ae6211c" providerId="ADAL" clId="{BDC74A05-5E09-9C4E-A7FC-FDEB5D8B4233}" dt="2024-02-10T17:20:23.971" v="4383"/>
        <pc:sldMkLst>
          <pc:docMk/>
          <pc:sldMk cId="881034875" sldId="281"/>
        </pc:sldMkLst>
        <pc:spChg chg="del">
          <ac:chgData name="Luis Manez" userId="f6bf1618-02dc-4663-8dbb-debc9ae6211c" providerId="ADAL" clId="{BDC74A05-5E09-9C4E-A7FC-FDEB5D8B4233}" dt="2024-02-10T17:20:00.858" v="4376" actId="478"/>
          <ac:spMkLst>
            <pc:docMk/>
            <pc:sldMk cId="881034875" sldId="281"/>
            <ac:spMk id="3" creationId="{A9699CA3-46D5-69A8-CF1C-0D4735328DA5}"/>
          </ac:spMkLst>
        </pc:spChg>
        <pc:spChg chg="mod">
          <ac:chgData name="Luis Manez" userId="f6bf1618-02dc-4663-8dbb-debc9ae6211c" providerId="ADAL" clId="{BDC74A05-5E09-9C4E-A7FC-FDEB5D8B4233}" dt="2024-02-10T16:15:52.523" v="3996" actId="6549"/>
          <ac:spMkLst>
            <pc:docMk/>
            <pc:sldMk cId="881034875" sldId="281"/>
            <ac:spMk id="5" creationId="{24AE9EAE-7C73-0BC7-3959-178CD801501A}"/>
          </ac:spMkLst>
        </pc:spChg>
        <pc:spChg chg="mod">
          <ac:chgData name="Luis Manez" userId="f6bf1618-02dc-4663-8dbb-debc9ae6211c" providerId="ADAL" clId="{BDC74A05-5E09-9C4E-A7FC-FDEB5D8B4233}" dt="2024-02-10T16:13:03.664" v="3888" actId="1038"/>
          <ac:spMkLst>
            <pc:docMk/>
            <pc:sldMk cId="881034875" sldId="281"/>
            <ac:spMk id="6" creationId="{9502C1ED-76A6-6C50-4256-E56FED494BAA}"/>
          </ac:spMkLst>
        </pc:spChg>
        <pc:spChg chg="add mod">
          <ac:chgData name="Luis Manez" userId="f6bf1618-02dc-4663-8dbb-debc9ae6211c" providerId="ADAL" clId="{BDC74A05-5E09-9C4E-A7FC-FDEB5D8B4233}" dt="2024-02-10T16:13:50.869" v="3987" actId="167"/>
          <ac:spMkLst>
            <pc:docMk/>
            <pc:sldMk cId="881034875" sldId="281"/>
            <ac:spMk id="7" creationId="{5A19E3F9-E08B-8B8A-EE58-776866040591}"/>
          </ac:spMkLst>
        </pc:spChg>
        <pc:spChg chg="mod">
          <ac:chgData name="Luis Manez" userId="f6bf1618-02dc-4663-8dbb-debc9ae6211c" providerId="ADAL" clId="{BDC74A05-5E09-9C4E-A7FC-FDEB5D8B4233}" dt="2024-02-10T16:13:03.664" v="3888" actId="1038"/>
          <ac:spMkLst>
            <pc:docMk/>
            <pc:sldMk cId="881034875" sldId="281"/>
            <ac:spMk id="8" creationId="{E0C437AC-C27B-CA32-33EC-8A3EAED808DD}"/>
          </ac:spMkLst>
        </pc:spChg>
        <pc:spChg chg="add mod ord">
          <ac:chgData name="Luis Manez" userId="f6bf1618-02dc-4663-8dbb-debc9ae6211c" providerId="ADAL" clId="{BDC74A05-5E09-9C4E-A7FC-FDEB5D8B4233}" dt="2024-02-10T17:20:23.971" v="4383"/>
          <ac:spMkLst>
            <pc:docMk/>
            <pc:sldMk cId="881034875" sldId="281"/>
            <ac:spMk id="9" creationId="{241C5921-9684-D9EF-F9D8-5B4481B7A345}"/>
          </ac:spMkLst>
        </pc:spChg>
        <pc:spChg chg="mod">
          <ac:chgData name="Luis Manez" userId="f6bf1618-02dc-4663-8dbb-debc9ae6211c" providerId="ADAL" clId="{BDC74A05-5E09-9C4E-A7FC-FDEB5D8B4233}" dt="2024-02-10T16:12:35.701" v="3858" actId="242"/>
          <ac:spMkLst>
            <pc:docMk/>
            <pc:sldMk cId="881034875" sldId="281"/>
            <ac:spMk id="17" creationId="{DE14F40B-AB96-8091-63C4-414732EB3D81}"/>
          </ac:spMkLst>
        </pc:spChg>
        <pc:spChg chg="add del mod">
          <ac:chgData name="Luis Manez" userId="f6bf1618-02dc-4663-8dbb-debc9ae6211c" providerId="ADAL" clId="{BDC74A05-5E09-9C4E-A7FC-FDEB5D8B4233}" dt="2024-02-10T16:12:55.698" v="3861" actId="478"/>
          <ac:spMkLst>
            <pc:docMk/>
            <pc:sldMk cId="881034875" sldId="281"/>
            <ac:spMk id="25" creationId="{ACDB534A-9EFF-056E-1C35-ECBD9E5918A1}"/>
          </ac:spMkLst>
        </pc:spChg>
        <pc:picChg chg="del">
          <ac:chgData name="Luis Manez" userId="f6bf1618-02dc-4663-8dbb-debc9ae6211c" providerId="ADAL" clId="{BDC74A05-5E09-9C4E-A7FC-FDEB5D8B4233}" dt="2024-02-10T17:18:55.459" v="4363" actId="478"/>
          <ac:picMkLst>
            <pc:docMk/>
            <pc:sldMk cId="881034875" sldId="281"/>
            <ac:picMk id="16" creationId="{FAD925F0-9D96-9903-1DA0-34D171F669F9}"/>
          </ac:picMkLst>
        </pc:picChg>
      </pc:sldChg>
      <pc:sldChg chg="addSp delSp modSp add mod modTransition modClrScheme modAnim chgLayout">
        <pc:chgData name="Luis Manez" userId="f6bf1618-02dc-4663-8dbb-debc9ae6211c" providerId="ADAL" clId="{BDC74A05-5E09-9C4E-A7FC-FDEB5D8B4233}" dt="2024-02-11T17:36:24.561" v="5883"/>
        <pc:sldMkLst>
          <pc:docMk/>
          <pc:sldMk cId="2649738498" sldId="282"/>
        </pc:sldMkLst>
        <pc:spChg chg="del">
          <ac:chgData name="Luis Manez" userId="f6bf1618-02dc-4663-8dbb-debc9ae6211c" providerId="ADAL" clId="{BDC74A05-5E09-9C4E-A7FC-FDEB5D8B4233}" dt="2024-02-10T16:18:14.922" v="4018" actId="478"/>
          <ac:spMkLst>
            <pc:docMk/>
            <pc:sldMk cId="2649738498" sldId="282"/>
            <ac:spMk id="2" creationId="{87CBF41A-7C28-50A0-D004-FF74F764EE69}"/>
          </ac:spMkLst>
        </pc:spChg>
        <pc:spChg chg="mod">
          <ac:chgData name="Luis Manez" userId="f6bf1618-02dc-4663-8dbb-debc9ae6211c" providerId="ADAL" clId="{BDC74A05-5E09-9C4E-A7FC-FDEB5D8B4233}" dt="2024-02-10T16:59:01.011" v="4229" actId="1035"/>
          <ac:spMkLst>
            <pc:docMk/>
            <pc:sldMk cId="2649738498" sldId="282"/>
            <ac:spMk id="3" creationId="{2AE298D0-49F3-827B-7430-D022FD491822}"/>
          </ac:spMkLst>
        </pc:spChg>
        <pc:spChg chg="del">
          <ac:chgData name="Luis Manez" userId="f6bf1618-02dc-4663-8dbb-debc9ae6211c" providerId="ADAL" clId="{BDC74A05-5E09-9C4E-A7FC-FDEB5D8B4233}" dt="2024-02-10T16:18:14.922" v="4018" actId="478"/>
          <ac:spMkLst>
            <pc:docMk/>
            <pc:sldMk cId="2649738498" sldId="282"/>
            <ac:spMk id="4" creationId="{C80553C6-030F-66CE-AC96-B2EF6691202C}"/>
          </ac:spMkLst>
        </pc:spChg>
        <pc:spChg chg="del">
          <ac:chgData name="Luis Manez" userId="f6bf1618-02dc-4663-8dbb-debc9ae6211c" providerId="ADAL" clId="{BDC74A05-5E09-9C4E-A7FC-FDEB5D8B4233}" dt="2024-02-10T16:18:14.922" v="4018" actId="478"/>
          <ac:spMkLst>
            <pc:docMk/>
            <pc:sldMk cId="2649738498" sldId="282"/>
            <ac:spMk id="5" creationId="{1515121F-6F03-A568-8A7E-625135C2146B}"/>
          </ac:spMkLst>
        </pc:spChg>
        <pc:spChg chg="del">
          <ac:chgData name="Luis Manez" userId="f6bf1618-02dc-4663-8dbb-debc9ae6211c" providerId="ADAL" clId="{BDC74A05-5E09-9C4E-A7FC-FDEB5D8B4233}" dt="2024-02-10T16:18:14.922" v="4018" actId="478"/>
          <ac:spMkLst>
            <pc:docMk/>
            <pc:sldMk cId="2649738498" sldId="282"/>
            <ac:spMk id="6" creationId="{A664E5C1-AF21-8DC6-9B3F-1B387BC663A5}"/>
          </ac:spMkLst>
        </pc:spChg>
        <pc:spChg chg="del">
          <ac:chgData name="Luis Manez" userId="f6bf1618-02dc-4663-8dbb-debc9ae6211c" providerId="ADAL" clId="{BDC74A05-5E09-9C4E-A7FC-FDEB5D8B4233}" dt="2024-02-10T16:18:14.922" v="4018" actId="478"/>
          <ac:spMkLst>
            <pc:docMk/>
            <pc:sldMk cId="2649738498" sldId="282"/>
            <ac:spMk id="8" creationId="{9126DA3C-3C60-B152-92FA-B399856DB19B}"/>
          </ac:spMkLst>
        </pc:spChg>
        <pc:spChg chg="add mod">
          <ac:chgData name="Luis Manez" userId="f6bf1618-02dc-4663-8dbb-debc9ae6211c" providerId="ADAL" clId="{BDC74A05-5E09-9C4E-A7FC-FDEB5D8B4233}" dt="2024-02-10T16:48:58.704" v="4178" actId="164"/>
          <ac:spMkLst>
            <pc:docMk/>
            <pc:sldMk cId="2649738498" sldId="282"/>
            <ac:spMk id="9" creationId="{42350AB3-E6A4-8AC9-B010-6CE37A36628A}"/>
          </ac:spMkLst>
        </pc:spChg>
        <pc:spChg chg="add mod">
          <ac:chgData name="Luis Manez" userId="f6bf1618-02dc-4663-8dbb-debc9ae6211c" providerId="ADAL" clId="{BDC74A05-5E09-9C4E-A7FC-FDEB5D8B4233}" dt="2024-02-10T16:49:02.784" v="4179" actId="164"/>
          <ac:spMkLst>
            <pc:docMk/>
            <pc:sldMk cId="2649738498" sldId="282"/>
            <ac:spMk id="11" creationId="{C94384BE-B30D-6EFE-AA04-5B72DA3DDB40}"/>
          </ac:spMkLst>
        </pc:spChg>
        <pc:spChg chg="add mod">
          <ac:chgData name="Luis Manez" userId="f6bf1618-02dc-4663-8dbb-debc9ae6211c" providerId="ADAL" clId="{BDC74A05-5E09-9C4E-A7FC-FDEB5D8B4233}" dt="2024-02-10T16:49:06.143" v="4180" actId="164"/>
          <ac:spMkLst>
            <pc:docMk/>
            <pc:sldMk cId="2649738498" sldId="282"/>
            <ac:spMk id="13" creationId="{121AE5E7-4768-2DCD-BC7B-0511ED286B56}"/>
          </ac:spMkLst>
        </pc:spChg>
        <pc:spChg chg="del">
          <ac:chgData name="Luis Manez" userId="f6bf1618-02dc-4663-8dbb-debc9ae6211c" providerId="ADAL" clId="{BDC74A05-5E09-9C4E-A7FC-FDEB5D8B4233}" dt="2024-02-10T16:18:11.662" v="4017" actId="478"/>
          <ac:spMkLst>
            <pc:docMk/>
            <pc:sldMk cId="2649738498" sldId="282"/>
            <ac:spMk id="14" creationId="{457A0209-27B6-92B4-7087-4A20465AA904}"/>
          </ac:spMkLst>
        </pc:spChg>
        <pc:spChg chg="add mod">
          <ac:chgData name="Luis Manez" userId="f6bf1618-02dc-4663-8dbb-debc9ae6211c" providerId="ADAL" clId="{BDC74A05-5E09-9C4E-A7FC-FDEB5D8B4233}" dt="2024-02-10T18:18:10.308" v="4763" actId="207"/>
          <ac:spMkLst>
            <pc:docMk/>
            <pc:sldMk cId="2649738498" sldId="282"/>
            <ac:spMk id="15" creationId="{05B417F2-1D9C-ACC0-F0EB-CB1B2D04AE44}"/>
          </ac:spMkLst>
        </pc:spChg>
        <pc:spChg chg="del">
          <ac:chgData name="Luis Manez" userId="f6bf1618-02dc-4663-8dbb-debc9ae6211c" providerId="ADAL" clId="{BDC74A05-5E09-9C4E-A7FC-FDEB5D8B4233}" dt="2024-02-10T16:18:14.922" v="4018" actId="478"/>
          <ac:spMkLst>
            <pc:docMk/>
            <pc:sldMk cId="2649738498" sldId="282"/>
            <ac:spMk id="17" creationId="{E66F8613-B17B-C111-5CF1-D00283C0AA5C}"/>
          </ac:spMkLst>
        </pc:spChg>
        <pc:spChg chg="add mod">
          <ac:chgData name="Luis Manez" userId="f6bf1618-02dc-4663-8dbb-debc9ae6211c" providerId="ADAL" clId="{BDC74A05-5E09-9C4E-A7FC-FDEB5D8B4233}" dt="2024-02-10T18:18:14.744" v="4764" actId="207"/>
          <ac:spMkLst>
            <pc:docMk/>
            <pc:sldMk cId="2649738498" sldId="282"/>
            <ac:spMk id="18" creationId="{2375A32A-7E85-B058-F1DC-BD8DD194B45C}"/>
          </ac:spMkLst>
        </pc:spChg>
        <pc:spChg chg="add mod">
          <ac:chgData name="Luis Manez" userId="f6bf1618-02dc-4663-8dbb-debc9ae6211c" providerId="ADAL" clId="{BDC74A05-5E09-9C4E-A7FC-FDEB5D8B4233}" dt="2024-02-10T18:18:18.693" v="4765" actId="207"/>
          <ac:spMkLst>
            <pc:docMk/>
            <pc:sldMk cId="2649738498" sldId="282"/>
            <ac:spMk id="19" creationId="{A457098C-CC07-6C80-BC89-839688BA2272}"/>
          </ac:spMkLst>
        </pc:spChg>
        <pc:spChg chg="add mod topLvl">
          <ac:chgData name="Luis Manez" userId="f6bf1618-02dc-4663-8dbb-debc9ae6211c" providerId="ADAL" clId="{BDC74A05-5E09-9C4E-A7FC-FDEB5D8B4233}" dt="2024-02-11T17:35:17.045" v="5876" actId="164"/>
          <ac:spMkLst>
            <pc:docMk/>
            <pc:sldMk cId="2649738498" sldId="282"/>
            <ac:spMk id="24" creationId="{A0144509-9D14-6C0E-8064-C3C4358D93AA}"/>
          </ac:spMkLst>
        </pc:spChg>
        <pc:spChg chg="del">
          <ac:chgData name="Luis Manez" userId="f6bf1618-02dc-4663-8dbb-debc9ae6211c" providerId="ADAL" clId="{BDC74A05-5E09-9C4E-A7FC-FDEB5D8B4233}" dt="2024-02-10T16:18:14.922" v="4018" actId="478"/>
          <ac:spMkLst>
            <pc:docMk/>
            <pc:sldMk cId="2649738498" sldId="282"/>
            <ac:spMk id="25" creationId="{2A52D323-AC8B-6EAF-CBA2-BDC0F9D7C974}"/>
          </ac:spMkLst>
        </pc:spChg>
        <pc:spChg chg="add mod topLvl">
          <ac:chgData name="Luis Manez" userId="f6bf1618-02dc-4663-8dbb-debc9ae6211c" providerId="ADAL" clId="{BDC74A05-5E09-9C4E-A7FC-FDEB5D8B4233}" dt="2024-02-11T17:35:23.043" v="5877" actId="164"/>
          <ac:spMkLst>
            <pc:docMk/>
            <pc:sldMk cId="2649738498" sldId="282"/>
            <ac:spMk id="26" creationId="{820FDA9F-B205-D428-6723-A65284F7AAF7}"/>
          </ac:spMkLst>
        </pc:spChg>
        <pc:spChg chg="add mod topLvl">
          <ac:chgData name="Luis Manez" userId="f6bf1618-02dc-4663-8dbb-debc9ae6211c" providerId="ADAL" clId="{BDC74A05-5E09-9C4E-A7FC-FDEB5D8B4233}" dt="2024-02-11T17:35:30.993" v="5878" actId="164"/>
          <ac:spMkLst>
            <pc:docMk/>
            <pc:sldMk cId="2649738498" sldId="282"/>
            <ac:spMk id="28" creationId="{290A11BA-15BB-B0DD-4588-B460DB110A28}"/>
          </ac:spMkLst>
        </pc:spChg>
        <pc:spChg chg="add del mod">
          <ac:chgData name="Luis Manez" userId="f6bf1618-02dc-4663-8dbb-debc9ae6211c" providerId="ADAL" clId="{BDC74A05-5E09-9C4E-A7FC-FDEB5D8B4233}" dt="2024-02-10T17:03:31.320" v="4259" actId="478"/>
          <ac:spMkLst>
            <pc:docMk/>
            <pc:sldMk cId="2649738498" sldId="282"/>
            <ac:spMk id="31" creationId="{95E0C366-4818-3B9C-5D49-AEA14DE04D71}"/>
          </ac:spMkLst>
        </pc:spChg>
        <pc:spChg chg="add del mod ord">
          <ac:chgData name="Luis Manez" userId="f6bf1618-02dc-4663-8dbb-debc9ae6211c" providerId="ADAL" clId="{BDC74A05-5E09-9C4E-A7FC-FDEB5D8B4233}" dt="2024-02-10T17:18:19.289" v="4357" actId="700"/>
          <ac:spMkLst>
            <pc:docMk/>
            <pc:sldMk cId="2649738498" sldId="282"/>
            <ac:spMk id="41" creationId="{893CA26C-55C6-5F5C-3F52-9999617CD143}"/>
          </ac:spMkLst>
        </pc:spChg>
        <pc:grpChg chg="add mod">
          <ac:chgData name="Luis Manez" userId="f6bf1618-02dc-4663-8dbb-debc9ae6211c" providerId="ADAL" clId="{BDC74A05-5E09-9C4E-A7FC-FDEB5D8B4233}" dt="2024-02-10T16:59:06.140" v="4235" actId="1035"/>
          <ac:grpSpMkLst>
            <pc:docMk/>
            <pc:sldMk cId="2649738498" sldId="282"/>
            <ac:grpSpMk id="20" creationId="{CAC86AE0-8811-04B6-828E-12E76132DA4A}"/>
          </ac:grpSpMkLst>
        </pc:grpChg>
        <pc:grpChg chg="add mod">
          <ac:chgData name="Luis Manez" userId="f6bf1618-02dc-4663-8dbb-debc9ae6211c" providerId="ADAL" clId="{BDC74A05-5E09-9C4E-A7FC-FDEB5D8B4233}" dt="2024-02-10T16:59:06.140" v="4235" actId="1035"/>
          <ac:grpSpMkLst>
            <pc:docMk/>
            <pc:sldMk cId="2649738498" sldId="282"/>
            <ac:grpSpMk id="21" creationId="{0CDF7C43-93D8-C926-A47B-1AE7F8FB6EC4}"/>
          </ac:grpSpMkLst>
        </pc:grpChg>
        <pc:grpChg chg="add mod">
          <ac:chgData name="Luis Manez" userId="f6bf1618-02dc-4663-8dbb-debc9ae6211c" providerId="ADAL" clId="{BDC74A05-5E09-9C4E-A7FC-FDEB5D8B4233}" dt="2024-02-10T16:59:06.140" v="4235" actId="1035"/>
          <ac:grpSpMkLst>
            <pc:docMk/>
            <pc:sldMk cId="2649738498" sldId="282"/>
            <ac:grpSpMk id="22" creationId="{BC44BA8E-AA6A-9277-7488-BC2980C6F186}"/>
          </ac:grpSpMkLst>
        </pc:grpChg>
        <pc:grpChg chg="add del mod">
          <ac:chgData name="Luis Manez" userId="f6bf1618-02dc-4663-8dbb-debc9ae6211c" providerId="ADAL" clId="{BDC74A05-5E09-9C4E-A7FC-FDEB5D8B4233}" dt="2024-02-10T18:19:08.793" v="4766" actId="165"/>
          <ac:grpSpMkLst>
            <pc:docMk/>
            <pc:sldMk cId="2649738498" sldId="282"/>
            <ac:grpSpMk id="38" creationId="{36EEEBFC-4C10-FF6A-7774-5A726C02DDF1}"/>
          </ac:grpSpMkLst>
        </pc:grpChg>
        <pc:grpChg chg="add del mod">
          <ac:chgData name="Luis Manez" userId="f6bf1618-02dc-4663-8dbb-debc9ae6211c" providerId="ADAL" clId="{BDC74A05-5E09-9C4E-A7FC-FDEB5D8B4233}" dt="2024-02-10T18:19:15.654" v="4767" actId="165"/>
          <ac:grpSpMkLst>
            <pc:docMk/>
            <pc:sldMk cId="2649738498" sldId="282"/>
            <ac:grpSpMk id="39" creationId="{56305F0F-4E22-4B01-0763-098A0D04BF94}"/>
          </ac:grpSpMkLst>
        </pc:grpChg>
        <pc:grpChg chg="add del mod">
          <ac:chgData name="Luis Manez" userId="f6bf1618-02dc-4663-8dbb-debc9ae6211c" providerId="ADAL" clId="{BDC74A05-5E09-9C4E-A7FC-FDEB5D8B4233}" dt="2024-02-10T18:19:19.399" v="4768" actId="165"/>
          <ac:grpSpMkLst>
            <pc:docMk/>
            <pc:sldMk cId="2649738498" sldId="282"/>
            <ac:grpSpMk id="40" creationId="{8079C612-4F52-6098-2D70-F8298487F9BC}"/>
          </ac:grpSpMkLst>
        </pc:grpChg>
        <pc:grpChg chg="add mod">
          <ac:chgData name="Luis Manez" userId="f6bf1618-02dc-4663-8dbb-debc9ae6211c" providerId="ADAL" clId="{BDC74A05-5E09-9C4E-A7FC-FDEB5D8B4233}" dt="2024-02-11T17:35:17.045" v="5876" actId="164"/>
          <ac:grpSpMkLst>
            <pc:docMk/>
            <pc:sldMk cId="2649738498" sldId="282"/>
            <ac:grpSpMk id="42" creationId="{DBF394AB-0EF2-40D1-032C-11944616F772}"/>
          </ac:grpSpMkLst>
        </pc:grpChg>
        <pc:grpChg chg="add mod">
          <ac:chgData name="Luis Manez" userId="f6bf1618-02dc-4663-8dbb-debc9ae6211c" providerId="ADAL" clId="{BDC74A05-5E09-9C4E-A7FC-FDEB5D8B4233}" dt="2024-02-11T17:35:23.043" v="5877" actId="164"/>
          <ac:grpSpMkLst>
            <pc:docMk/>
            <pc:sldMk cId="2649738498" sldId="282"/>
            <ac:grpSpMk id="43" creationId="{5364DE87-C340-DFE9-3C8B-7EC1D68514AE}"/>
          </ac:grpSpMkLst>
        </pc:grpChg>
        <pc:grpChg chg="add mod">
          <ac:chgData name="Luis Manez" userId="f6bf1618-02dc-4663-8dbb-debc9ae6211c" providerId="ADAL" clId="{BDC74A05-5E09-9C4E-A7FC-FDEB5D8B4233}" dt="2024-02-11T17:35:30.993" v="5878" actId="164"/>
          <ac:grpSpMkLst>
            <pc:docMk/>
            <pc:sldMk cId="2649738498" sldId="282"/>
            <ac:grpSpMk id="44" creationId="{9C5A1AAB-7879-B1AF-0A14-F8EFD3E6BF69}"/>
          </ac:grpSpMkLst>
        </pc:grpChg>
        <pc:picChg chg="del">
          <ac:chgData name="Luis Manez" userId="f6bf1618-02dc-4663-8dbb-debc9ae6211c" providerId="ADAL" clId="{BDC74A05-5E09-9C4E-A7FC-FDEB5D8B4233}" dt="2024-02-10T16:18:08.080" v="4016" actId="478"/>
          <ac:picMkLst>
            <pc:docMk/>
            <pc:sldMk cId="2649738498" sldId="282"/>
            <ac:picMk id="16" creationId="{FAB41A6F-2D41-72B9-66C9-E30E54735EEF}"/>
          </ac:picMkLst>
        </pc:picChg>
        <pc:picChg chg="add mod topLvl">
          <ac:chgData name="Luis Manez" userId="f6bf1618-02dc-4663-8dbb-debc9ae6211c" providerId="ADAL" clId="{BDC74A05-5E09-9C4E-A7FC-FDEB5D8B4233}" dt="2024-02-11T17:35:17.045" v="5876" actId="164"/>
          <ac:picMkLst>
            <pc:docMk/>
            <pc:sldMk cId="2649738498" sldId="282"/>
            <ac:picMk id="30" creationId="{5234F487-E17C-22AC-2221-EE72256BFDF9}"/>
          </ac:picMkLst>
        </pc:picChg>
        <pc:picChg chg="add mod topLvl">
          <ac:chgData name="Luis Manez" userId="f6bf1618-02dc-4663-8dbb-debc9ae6211c" providerId="ADAL" clId="{BDC74A05-5E09-9C4E-A7FC-FDEB5D8B4233}" dt="2024-02-11T17:35:23.043" v="5877" actId="164"/>
          <ac:picMkLst>
            <pc:docMk/>
            <pc:sldMk cId="2649738498" sldId="282"/>
            <ac:picMk id="35" creationId="{7456459F-CEFB-33C4-0A3D-B40B57D130C2}"/>
          </ac:picMkLst>
        </pc:picChg>
        <pc:picChg chg="add mod topLvl">
          <ac:chgData name="Luis Manez" userId="f6bf1618-02dc-4663-8dbb-debc9ae6211c" providerId="ADAL" clId="{BDC74A05-5E09-9C4E-A7FC-FDEB5D8B4233}" dt="2024-02-11T17:35:30.993" v="5878" actId="164"/>
          <ac:picMkLst>
            <pc:docMk/>
            <pc:sldMk cId="2649738498" sldId="282"/>
            <ac:picMk id="37" creationId="{48934484-DE5D-D383-A28E-4E55B3182001}"/>
          </ac:picMkLst>
        </pc:picChg>
        <pc:cxnChg chg="add mod topLvl">
          <ac:chgData name="Luis Manez" userId="f6bf1618-02dc-4663-8dbb-debc9ae6211c" providerId="ADAL" clId="{BDC74A05-5E09-9C4E-A7FC-FDEB5D8B4233}" dt="2024-02-11T17:35:17.045" v="5876" actId="164"/>
          <ac:cxnSpMkLst>
            <pc:docMk/>
            <pc:sldMk cId="2649738498" sldId="282"/>
            <ac:cxnSpMk id="33" creationId="{119BA204-5B2F-53E7-6B18-120A549D4937}"/>
          </ac:cxnSpMkLst>
        </pc:cxnChg>
        <pc:cxnChg chg="add mod topLvl">
          <ac:chgData name="Luis Manez" userId="f6bf1618-02dc-4663-8dbb-debc9ae6211c" providerId="ADAL" clId="{BDC74A05-5E09-9C4E-A7FC-FDEB5D8B4233}" dt="2024-02-11T17:35:23.043" v="5877" actId="164"/>
          <ac:cxnSpMkLst>
            <pc:docMk/>
            <pc:sldMk cId="2649738498" sldId="282"/>
            <ac:cxnSpMk id="34" creationId="{DBB7EF95-6753-2EA3-D57C-3E86E344155F}"/>
          </ac:cxnSpMkLst>
        </pc:cxnChg>
        <pc:cxnChg chg="add mod topLvl">
          <ac:chgData name="Luis Manez" userId="f6bf1618-02dc-4663-8dbb-debc9ae6211c" providerId="ADAL" clId="{BDC74A05-5E09-9C4E-A7FC-FDEB5D8B4233}" dt="2024-02-11T17:35:30.993" v="5878" actId="164"/>
          <ac:cxnSpMkLst>
            <pc:docMk/>
            <pc:sldMk cId="2649738498" sldId="282"/>
            <ac:cxnSpMk id="36" creationId="{9C1F8CD5-832A-5C95-6908-C9F29823B0F6}"/>
          </ac:cxnSpMkLst>
        </pc:cxnChg>
      </pc:sldChg>
      <pc:sldChg chg="addSp delSp modSp new mod setBg setClrOvrMap">
        <pc:chgData name="Luis Manez" userId="f6bf1618-02dc-4663-8dbb-debc9ae6211c" providerId="ADAL" clId="{BDC74A05-5E09-9C4E-A7FC-FDEB5D8B4233}" dt="2024-02-10T16:30:36.996" v="4049"/>
        <pc:sldMkLst>
          <pc:docMk/>
          <pc:sldMk cId="1337390772" sldId="283"/>
        </pc:sldMkLst>
        <pc:spChg chg="add mod ord">
          <ac:chgData name="Luis Manez" userId="f6bf1618-02dc-4663-8dbb-debc9ae6211c" providerId="ADAL" clId="{BDC74A05-5E09-9C4E-A7FC-FDEB5D8B4233}" dt="2024-02-10T16:29:20.184" v="4048" actId="255"/>
          <ac:spMkLst>
            <pc:docMk/>
            <pc:sldMk cId="1337390772" sldId="283"/>
            <ac:spMk id="2" creationId="{D61ACC77-BA0A-FB76-C9E8-6676CEA25D8C}"/>
          </ac:spMkLst>
        </pc:spChg>
        <pc:spChg chg="add del">
          <ac:chgData name="Luis Manez" userId="f6bf1618-02dc-4663-8dbb-debc9ae6211c" providerId="ADAL" clId="{BDC74A05-5E09-9C4E-A7FC-FDEB5D8B4233}" dt="2024-02-10T16:28:56.408" v="4046" actId="26606"/>
          <ac:spMkLst>
            <pc:docMk/>
            <pc:sldMk cId="1337390772" sldId="283"/>
            <ac:spMk id="1031" creationId="{42A4FC2C-047E-45A5-965D-8E1E3BF09BC6}"/>
          </ac:spMkLst>
        </pc:spChg>
        <pc:spChg chg="add">
          <ac:chgData name="Luis Manez" userId="f6bf1618-02dc-4663-8dbb-debc9ae6211c" providerId="ADAL" clId="{BDC74A05-5E09-9C4E-A7FC-FDEB5D8B4233}" dt="2024-02-10T16:28:56.408" v="4046" actId="26606"/>
          <ac:spMkLst>
            <pc:docMk/>
            <pc:sldMk cId="1337390772" sldId="283"/>
            <ac:spMk id="1036" creationId="{71B2258F-86CA-4D4D-8270-BC05FCDEBFB3}"/>
          </ac:spMkLst>
        </pc:spChg>
        <pc:picChg chg="add del mod">
          <ac:chgData name="Luis Manez" userId="f6bf1618-02dc-4663-8dbb-debc9ae6211c" providerId="ADAL" clId="{BDC74A05-5E09-9C4E-A7FC-FDEB5D8B4233}" dt="2024-02-10T16:28:49.295" v="4044" actId="478"/>
          <ac:picMkLst>
            <pc:docMk/>
            <pc:sldMk cId="1337390772" sldId="283"/>
            <ac:picMk id="1026" creationId="{326226C6-AAF4-546A-1062-DE8A2F7893EC}"/>
          </ac:picMkLst>
        </pc:picChg>
        <pc:picChg chg="add mod">
          <ac:chgData name="Luis Manez" userId="f6bf1618-02dc-4663-8dbb-debc9ae6211c" providerId="ADAL" clId="{BDC74A05-5E09-9C4E-A7FC-FDEB5D8B4233}" dt="2024-02-10T16:30:36.996" v="4049"/>
          <ac:picMkLst>
            <pc:docMk/>
            <pc:sldMk cId="1337390772" sldId="283"/>
            <ac:picMk id="1028" creationId="{70D4FC63-2EE1-AA66-567A-331C80A38870}"/>
          </ac:picMkLst>
        </pc:picChg>
      </pc:sldChg>
      <pc:sldChg chg="delSp add setBg delDesignElem">
        <pc:chgData name="Luis Manez" userId="f6bf1618-02dc-4663-8dbb-debc9ae6211c" providerId="ADAL" clId="{BDC74A05-5E09-9C4E-A7FC-FDEB5D8B4233}" dt="2024-02-10T17:17:00.826" v="4347"/>
        <pc:sldMkLst>
          <pc:docMk/>
          <pc:sldMk cId="796088811" sldId="284"/>
        </pc:sldMkLst>
        <pc:spChg chg="del">
          <ac:chgData name="Luis Manez" userId="f6bf1618-02dc-4663-8dbb-debc9ae6211c" providerId="ADAL" clId="{BDC74A05-5E09-9C4E-A7FC-FDEB5D8B4233}" dt="2024-02-10T17:17:00.826" v="4347"/>
          <ac:spMkLst>
            <pc:docMk/>
            <pc:sldMk cId="796088811" sldId="284"/>
            <ac:spMk id="1036" creationId="{E1E406E6-90C5-0653-B2D1-74E0D8DE7B00}"/>
          </ac:spMkLst>
        </pc:spChg>
      </pc:sldChg>
      <pc:sldChg chg="addSp modSp new mod modAnim">
        <pc:chgData name="Luis Manez" userId="f6bf1618-02dc-4663-8dbb-debc9ae6211c" providerId="ADAL" clId="{BDC74A05-5E09-9C4E-A7FC-FDEB5D8B4233}" dt="2024-02-10T18:16:55.407" v="4760" actId="207"/>
        <pc:sldMkLst>
          <pc:docMk/>
          <pc:sldMk cId="926682477" sldId="285"/>
        </pc:sldMkLst>
        <pc:spChg chg="mod">
          <ac:chgData name="Luis Manez" userId="f6bf1618-02dc-4663-8dbb-debc9ae6211c" providerId="ADAL" clId="{BDC74A05-5E09-9C4E-A7FC-FDEB5D8B4233}" dt="2024-02-10T17:18:00.765" v="4355"/>
          <ac:spMkLst>
            <pc:docMk/>
            <pc:sldMk cId="926682477" sldId="285"/>
            <ac:spMk id="2" creationId="{EA3D7E51-5AC5-A4A8-EA13-15C977DE5A3F}"/>
          </ac:spMkLst>
        </pc:spChg>
        <pc:spChg chg="add mod">
          <ac:chgData name="Luis Manez" userId="f6bf1618-02dc-4663-8dbb-debc9ae6211c" providerId="ADAL" clId="{BDC74A05-5E09-9C4E-A7FC-FDEB5D8B4233}" dt="2024-02-10T18:02:35.177" v="4640" actId="164"/>
          <ac:spMkLst>
            <pc:docMk/>
            <pc:sldMk cId="926682477" sldId="285"/>
            <ac:spMk id="4" creationId="{28C5F5CE-9EB1-597D-36D4-7302EFE529C9}"/>
          </ac:spMkLst>
        </pc:spChg>
        <pc:spChg chg="add mod">
          <ac:chgData name="Luis Manez" userId="f6bf1618-02dc-4663-8dbb-debc9ae6211c" providerId="ADAL" clId="{BDC74A05-5E09-9C4E-A7FC-FDEB5D8B4233}" dt="2024-02-10T18:02:39.266" v="4641" actId="164"/>
          <ac:spMkLst>
            <pc:docMk/>
            <pc:sldMk cId="926682477" sldId="285"/>
            <ac:spMk id="6" creationId="{38F84189-801E-3FC9-4F9A-1057E60F4899}"/>
          </ac:spMkLst>
        </pc:spChg>
        <pc:spChg chg="add mod">
          <ac:chgData name="Luis Manez" userId="f6bf1618-02dc-4663-8dbb-debc9ae6211c" providerId="ADAL" clId="{BDC74A05-5E09-9C4E-A7FC-FDEB5D8B4233}" dt="2024-02-10T18:02:43.260" v="4642" actId="164"/>
          <ac:spMkLst>
            <pc:docMk/>
            <pc:sldMk cId="926682477" sldId="285"/>
            <ac:spMk id="8" creationId="{CC88675A-2386-C0D5-1FEE-A5D612AAEF6F}"/>
          </ac:spMkLst>
        </pc:spChg>
        <pc:spChg chg="add mod">
          <ac:chgData name="Luis Manez" userId="f6bf1618-02dc-4663-8dbb-debc9ae6211c" providerId="ADAL" clId="{BDC74A05-5E09-9C4E-A7FC-FDEB5D8B4233}" dt="2024-02-10T18:16:48.829" v="4758" actId="207"/>
          <ac:spMkLst>
            <pc:docMk/>
            <pc:sldMk cId="926682477" sldId="285"/>
            <ac:spMk id="9" creationId="{A5ECA1AE-1205-FD5E-29E9-C76F391DB289}"/>
          </ac:spMkLst>
        </pc:spChg>
        <pc:spChg chg="add mod">
          <ac:chgData name="Luis Manez" userId="f6bf1618-02dc-4663-8dbb-debc9ae6211c" providerId="ADAL" clId="{BDC74A05-5E09-9C4E-A7FC-FDEB5D8B4233}" dt="2024-02-10T18:16:52.453" v="4759" actId="207"/>
          <ac:spMkLst>
            <pc:docMk/>
            <pc:sldMk cId="926682477" sldId="285"/>
            <ac:spMk id="10" creationId="{8F1206AE-38C0-1FDD-3CA3-4686166401AC}"/>
          </ac:spMkLst>
        </pc:spChg>
        <pc:spChg chg="add mod">
          <ac:chgData name="Luis Manez" userId="f6bf1618-02dc-4663-8dbb-debc9ae6211c" providerId="ADAL" clId="{BDC74A05-5E09-9C4E-A7FC-FDEB5D8B4233}" dt="2024-02-10T18:16:55.407" v="4760" actId="207"/>
          <ac:spMkLst>
            <pc:docMk/>
            <pc:sldMk cId="926682477" sldId="285"/>
            <ac:spMk id="11" creationId="{8F6F20D2-D31A-2D66-71C6-896ADCD2D69C}"/>
          </ac:spMkLst>
        </pc:spChg>
        <pc:grpChg chg="add mod">
          <ac:chgData name="Luis Manez" userId="f6bf1618-02dc-4663-8dbb-debc9ae6211c" providerId="ADAL" clId="{BDC74A05-5E09-9C4E-A7FC-FDEB5D8B4233}" dt="2024-02-10T18:02:35.177" v="4640" actId="164"/>
          <ac:grpSpMkLst>
            <pc:docMk/>
            <pc:sldMk cId="926682477" sldId="285"/>
            <ac:grpSpMk id="12" creationId="{66C5CC4D-4D20-10AA-4D09-6E39C701972C}"/>
          </ac:grpSpMkLst>
        </pc:grpChg>
        <pc:grpChg chg="add mod">
          <ac:chgData name="Luis Manez" userId="f6bf1618-02dc-4663-8dbb-debc9ae6211c" providerId="ADAL" clId="{BDC74A05-5E09-9C4E-A7FC-FDEB5D8B4233}" dt="2024-02-10T18:02:39.266" v="4641" actId="164"/>
          <ac:grpSpMkLst>
            <pc:docMk/>
            <pc:sldMk cId="926682477" sldId="285"/>
            <ac:grpSpMk id="13" creationId="{4C54C60A-D334-816E-C00F-B9ECD7711847}"/>
          </ac:grpSpMkLst>
        </pc:grpChg>
        <pc:grpChg chg="add mod">
          <ac:chgData name="Luis Manez" userId="f6bf1618-02dc-4663-8dbb-debc9ae6211c" providerId="ADAL" clId="{BDC74A05-5E09-9C4E-A7FC-FDEB5D8B4233}" dt="2024-02-10T18:02:43.260" v="4642" actId="164"/>
          <ac:grpSpMkLst>
            <pc:docMk/>
            <pc:sldMk cId="926682477" sldId="285"/>
            <ac:grpSpMk id="14" creationId="{21FFD1B8-8599-9077-C20B-31258E118240}"/>
          </ac:grpSpMkLst>
        </pc:grpChg>
      </pc:sldChg>
      <pc:sldChg chg="add ord">
        <pc:chgData name="Luis Manez" userId="f6bf1618-02dc-4663-8dbb-debc9ae6211c" providerId="ADAL" clId="{BDC74A05-5E09-9C4E-A7FC-FDEB5D8B4233}" dt="2024-02-10T17:22:52.879" v="4437" actId="20578"/>
        <pc:sldMkLst>
          <pc:docMk/>
          <pc:sldMk cId="513748290" sldId="286"/>
        </pc:sldMkLst>
      </pc:sldChg>
      <pc:sldChg chg="addSp delSp modSp add mod ord modAnim">
        <pc:chgData name="Luis Manez" userId="f6bf1618-02dc-4663-8dbb-debc9ae6211c" providerId="ADAL" clId="{BDC74A05-5E09-9C4E-A7FC-FDEB5D8B4233}" dt="2024-02-10T18:21:13.843" v="4827"/>
        <pc:sldMkLst>
          <pc:docMk/>
          <pc:sldMk cId="3757977431" sldId="287"/>
        </pc:sldMkLst>
        <pc:spChg chg="mod">
          <ac:chgData name="Luis Manez" userId="f6bf1618-02dc-4663-8dbb-debc9ae6211c" providerId="ADAL" clId="{BDC74A05-5E09-9C4E-A7FC-FDEB5D8B4233}" dt="2024-02-10T17:23:20.914" v="4444" actId="27636"/>
          <ac:spMkLst>
            <pc:docMk/>
            <pc:sldMk cId="3757977431" sldId="287"/>
            <ac:spMk id="2" creationId="{64F08628-5E63-AA49-80B9-F65BBBC848B0}"/>
          </ac:spMkLst>
        </pc:spChg>
        <pc:spChg chg="add mod">
          <ac:chgData name="Luis Manez" userId="f6bf1618-02dc-4663-8dbb-debc9ae6211c" providerId="ADAL" clId="{BDC74A05-5E09-9C4E-A7FC-FDEB5D8B4233}" dt="2024-02-10T17:48:06.958" v="4522" actId="164"/>
          <ac:spMkLst>
            <pc:docMk/>
            <pc:sldMk cId="3757977431" sldId="287"/>
            <ac:spMk id="4" creationId="{49835C23-41C2-6505-452E-BC4BFC702E5F}"/>
          </ac:spMkLst>
        </pc:spChg>
        <pc:spChg chg="add mod">
          <ac:chgData name="Luis Manez" userId="f6bf1618-02dc-4663-8dbb-debc9ae6211c" providerId="ADAL" clId="{BDC74A05-5E09-9C4E-A7FC-FDEB5D8B4233}" dt="2024-02-10T18:16:05.165" v="4755" actId="1076"/>
          <ac:spMkLst>
            <pc:docMk/>
            <pc:sldMk cId="3757977431" sldId="287"/>
            <ac:spMk id="10" creationId="{D315DC5D-DC80-C852-23E7-CDFD45124F56}"/>
          </ac:spMkLst>
        </pc:spChg>
        <pc:spChg chg="add del mod">
          <ac:chgData name="Luis Manez" userId="f6bf1618-02dc-4663-8dbb-debc9ae6211c" providerId="ADAL" clId="{BDC74A05-5E09-9C4E-A7FC-FDEB5D8B4233}" dt="2024-02-10T18:09:16.368" v="4720" actId="478"/>
          <ac:spMkLst>
            <pc:docMk/>
            <pc:sldMk cId="3757977431" sldId="287"/>
            <ac:spMk id="11" creationId="{F2F977AE-EF1D-FA2B-9196-7057F8F05AC0}"/>
          </ac:spMkLst>
        </pc:spChg>
        <pc:spChg chg="add mod">
          <ac:chgData name="Luis Manez" userId="f6bf1618-02dc-4663-8dbb-debc9ae6211c" providerId="ADAL" clId="{BDC74A05-5E09-9C4E-A7FC-FDEB5D8B4233}" dt="2024-02-10T18:16:09.101" v="4756" actId="1076"/>
          <ac:spMkLst>
            <pc:docMk/>
            <pc:sldMk cId="3757977431" sldId="287"/>
            <ac:spMk id="13" creationId="{8EC064EC-671A-7160-3B9F-F34997BE7F33}"/>
          </ac:spMkLst>
        </pc:spChg>
        <pc:spChg chg="add mod">
          <ac:chgData name="Luis Manez" userId="f6bf1618-02dc-4663-8dbb-debc9ae6211c" providerId="ADAL" clId="{BDC74A05-5E09-9C4E-A7FC-FDEB5D8B4233}" dt="2024-02-10T18:16:14.653" v="4757" actId="1076"/>
          <ac:spMkLst>
            <pc:docMk/>
            <pc:sldMk cId="3757977431" sldId="287"/>
            <ac:spMk id="15" creationId="{A3F04FA0-1E12-0167-AE43-94A763473422}"/>
          </ac:spMkLst>
        </pc:spChg>
        <pc:spChg chg="add del mod">
          <ac:chgData name="Luis Manez" userId="f6bf1618-02dc-4663-8dbb-debc9ae6211c" providerId="ADAL" clId="{BDC74A05-5E09-9C4E-A7FC-FDEB5D8B4233}" dt="2024-02-10T18:05:26.252" v="4699" actId="478"/>
          <ac:spMkLst>
            <pc:docMk/>
            <pc:sldMk cId="3757977431" sldId="287"/>
            <ac:spMk id="16" creationId="{5CA2C04C-6E7A-B0F9-A296-5C240A3466FD}"/>
          </ac:spMkLst>
        </pc:spChg>
        <pc:spChg chg="add del mod">
          <ac:chgData name="Luis Manez" userId="f6bf1618-02dc-4663-8dbb-debc9ae6211c" providerId="ADAL" clId="{BDC74A05-5E09-9C4E-A7FC-FDEB5D8B4233}" dt="2024-02-10T18:13:32.688" v="4735" actId="478"/>
          <ac:spMkLst>
            <pc:docMk/>
            <pc:sldMk cId="3757977431" sldId="287"/>
            <ac:spMk id="17" creationId="{4BF53662-8F0E-F826-A81F-DEB9B89C8C0D}"/>
          </ac:spMkLst>
        </pc:spChg>
        <pc:spChg chg="add del mod">
          <ac:chgData name="Luis Manez" userId="f6bf1618-02dc-4663-8dbb-debc9ae6211c" providerId="ADAL" clId="{BDC74A05-5E09-9C4E-A7FC-FDEB5D8B4233}" dt="2024-02-10T18:15:49.276" v="4752" actId="478"/>
          <ac:spMkLst>
            <pc:docMk/>
            <pc:sldMk cId="3757977431" sldId="287"/>
            <ac:spMk id="18" creationId="{A51B90A8-E65E-2E9F-43B8-01E106B040E1}"/>
          </ac:spMkLst>
        </pc:spChg>
        <pc:spChg chg="add del mod">
          <ac:chgData name="Luis Manez" userId="f6bf1618-02dc-4663-8dbb-debc9ae6211c" providerId="ADAL" clId="{BDC74A05-5E09-9C4E-A7FC-FDEB5D8B4233}" dt="2024-02-10T18:15:50.101" v="4753" actId="478"/>
          <ac:spMkLst>
            <pc:docMk/>
            <pc:sldMk cId="3757977431" sldId="287"/>
            <ac:spMk id="19" creationId="{302C0625-DF82-E5BC-6F95-8CFDD7FE29DF}"/>
          </ac:spMkLst>
        </pc:spChg>
        <pc:spChg chg="add del mod">
          <ac:chgData name="Luis Manez" userId="f6bf1618-02dc-4663-8dbb-debc9ae6211c" providerId="ADAL" clId="{BDC74A05-5E09-9C4E-A7FC-FDEB5D8B4233}" dt="2024-02-10T18:15:50.906" v="4754" actId="478"/>
          <ac:spMkLst>
            <pc:docMk/>
            <pc:sldMk cId="3757977431" sldId="287"/>
            <ac:spMk id="20" creationId="{F2A79D40-A261-0930-5195-E903BDDCD007}"/>
          </ac:spMkLst>
        </pc:spChg>
        <pc:grpChg chg="add mod">
          <ac:chgData name="Luis Manez" userId="f6bf1618-02dc-4663-8dbb-debc9ae6211c" providerId="ADAL" clId="{BDC74A05-5E09-9C4E-A7FC-FDEB5D8B4233}" dt="2024-02-10T17:48:11.001" v="4523" actId="1076"/>
          <ac:grpSpMkLst>
            <pc:docMk/>
            <pc:sldMk cId="3757977431" sldId="287"/>
            <ac:grpSpMk id="8" creationId="{3727C4A3-60C5-D095-19D7-54670FA682F6}"/>
          </ac:grpSpMkLst>
        </pc:grpChg>
        <pc:picChg chg="add mod">
          <ac:chgData name="Luis Manez" userId="f6bf1618-02dc-4663-8dbb-debc9ae6211c" providerId="ADAL" clId="{BDC74A05-5E09-9C4E-A7FC-FDEB5D8B4233}" dt="2024-02-10T18:20:54.416" v="4824" actId="1076"/>
          <ac:picMkLst>
            <pc:docMk/>
            <pc:sldMk cId="3757977431" sldId="287"/>
            <ac:picMk id="5" creationId="{4464D6C2-BE59-912D-0A54-82FCE2150656}"/>
          </ac:picMkLst>
        </pc:picChg>
        <pc:picChg chg="add mod">
          <ac:chgData name="Luis Manez" userId="f6bf1618-02dc-4663-8dbb-debc9ae6211c" providerId="ADAL" clId="{BDC74A05-5E09-9C4E-A7FC-FDEB5D8B4233}" dt="2024-02-10T17:47:41.040" v="4513"/>
          <ac:picMkLst>
            <pc:docMk/>
            <pc:sldMk cId="3757977431" sldId="287"/>
            <ac:picMk id="6" creationId="{F3125166-C0E9-F7CA-5CBB-8549FF3EA8CB}"/>
          </ac:picMkLst>
        </pc:picChg>
        <pc:cxnChg chg="add mod">
          <ac:chgData name="Luis Manez" userId="f6bf1618-02dc-4663-8dbb-debc9ae6211c" providerId="ADAL" clId="{BDC74A05-5E09-9C4E-A7FC-FDEB5D8B4233}" dt="2024-02-10T17:48:06.958" v="4522" actId="164"/>
          <ac:cxnSpMkLst>
            <pc:docMk/>
            <pc:sldMk cId="3757977431" sldId="287"/>
            <ac:cxnSpMk id="7" creationId="{939E9B59-6C87-088E-EBFA-D104527186A5}"/>
          </ac:cxnSpMkLst>
        </pc:cxnChg>
      </pc:sldChg>
      <pc:sldChg chg="add">
        <pc:chgData name="Luis Manez" userId="f6bf1618-02dc-4663-8dbb-debc9ae6211c" providerId="ADAL" clId="{BDC74A05-5E09-9C4E-A7FC-FDEB5D8B4233}" dt="2024-02-10T17:22:57.003" v="4438" actId="2890"/>
        <pc:sldMkLst>
          <pc:docMk/>
          <pc:sldMk cId="504531874" sldId="288"/>
        </pc:sldMkLst>
      </pc:sldChg>
      <pc:sldChg chg="addSp modSp add mod">
        <pc:chgData name="Luis Manez" userId="f6bf1618-02dc-4663-8dbb-debc9ae6211c" providerId="ADAL" clId="{BDC74A05-5E09-9C4E-A7FC-FDEB5D8B4233}" dt="2024-02-10T20:17:03.894" v="4845" actId="1076"/>
        <pc:sldMkLst>
          <pc:docMk/>
          <pc:sldMk cId="4290456685" sldId="289"/>
        </pc:sldMkLst>
        <pc:spChg chg="mod">
          <ac:chgData name="Luis Manez" userId="f6bf1618-02dc-4663-8dbb-debc9ae6211c" providerId="ADAL" clId="{BDC74A05-5E09-9C4E-A7FC-FDEB5D8B4233}" dt="2024-02-10T17:23:57.869" v="4452" actId="27636"/>
          <ac:spMkLst>
            <pc:docMk/>
            <pc:sldMk cId="4290456685" sldId="289"/>
            <ac:spMk id="2" creationId="{9C37C635-B772-D3DC-9DC1-4617D74A0CFF}"/>
          </ac:spMkLst>
        </pc:spChg>
        <pc:spChg chg="add mod">
          <ac:chgData name="Luis Manez" userId="f6bf1618-02dc-4663-8dbb-debc9ae6211c" providerId="ADAL" clId="{BDC74A05-5E09-9C4E-A7FC-FDEB5D8B4233}" dt="2024-02-10T20:16:53.616" v="4844" actId="164"/>
          <ac:spMkLst>
            <pc:docMk/>
            <pc:sldMk cId="4290456685" sldId="289"/>
            <ac:spMk id="4" creationId="{E8925384-4A5C-B4FF-4B66-9A8590709127}"/>
          </ac:spMkLst>
        </pc:spChg>
        <pc:spChg chg="add mod">
          <ac:chgData name="Luis Manez" userId="f6bf1618-02dc-4663-8dbb-debc9ae6211c" providerId="ADAL" clId="{BDC74A05-5E09-9C4E-A7FC-FDEB5D8B4233}" dt="2024-02-10T20:16:53.616" v="4844" actId="164"/>
          <ac:spMkLst>
            <pc:docMk/>
            <pc:sldMk cId="4290456685" sldId="289"/>
            <ac:spMk id="6" creationId="{ABD50772-CAAF-A8F5-59DE-346923F07F62}"/>
          </ac:spMkLst>
        </pc:spChg>
        <pc:spChg chg="add mod">
          <ac:chgData name="Luis Manez" userId="f6bf1618-02dc-4663-8dbb-debc9ae6211c" providerId="ADAL" clId="{BDC74A05-5E09-9C4E-A7FC-FDEB5D8B4233}" dt="2024-02-10T20:16:53.616" v="4844" actId="164"/>
          <ac:spMkLst>
            <pc:docMk/>
            <pc:sldMk cId="4290456685" sldId="289"/>
            <ac:spMk id="8" creationId="{D2DFF453-7FD2-F768-DC4D-10DF01DC8404}"/>
          </ac:spMkLst>
        </pc:spChg>
        <pc:grpChg chg="add mod">
          <ac:chgData name="Luis Manez" userId="f6bf1618-02dc-4663-8dbb-debc9ae6211c" providerId="ADAL" clId="{BDC74A05-5E09-9C4E-A7FC-FDEB5D8B4233}" dt="2024-02-10T20:17:03.894" v="4845" actId="1076"/>
          <ac:grpSpMkLst>
            <pc:docMk/>
            <pc:sldMk cId="4290456685" sldId="289"/>
            <ac:grpSpMk id="9" creationId="{C4338A06-7052-3FE7-F48C-47BA3327DA96}"/>
          </ac:grpSpMkLst>
        </pc:grpChg>
      </pc:sldChg>
      <pc:sldChg chg="add">
        <pc:chgData name="Luis Manez" userId="f6bf1618-02dc-4663-8dbb-debc9ae6211c" providerId="ADAL" clId="{BDC74A05-5E09-9C4E-A7FC-FDEB5D8B4233}" dt="2024-02-10T17:23:30.575" v="4445"/>
        <pc:sldMkLst>
          <pc:docMk/>
          <pc:sldMk cId="365750991" sldId="290"/>
        </pc:sldMkLst>
      </pc:sldChg>
      <pc:sldChg chg="addSp modSp add mod">
        <pc:chgData name="Luis Manez" userId="f6bf1618-02dc-4663-8dbb-debc9ae6211c" providerId="ADAL" clId="{BDC74A05-5E09-9C4E-A7FC-FDEB5D8B4233}" dt="2024-02-10T20:20:07.627" v="4858" actId="20577"/>
        <pc:sldMkLst>
          <pc:docMk/>
          <pc:sldMk cId="2164684882" sldId="291"/>
        </pc:sldMkLst>
        <pc:spChg chg="mod">
          <ac:chgData name="Luis Manez" userId="f6bf1618-02dc-4663-8dbb-debc9ae6211c" providerId="ADAL" clId="{BDC74A05-5E09-9C4E-A7FC-FDEB5D8B4233}" dt="2024-02-10T17:24:33.531" v="4457"/>
          <ac:spMkLst>
            <pc:docMk/>
            <pc:sldMk cId="2164684882" sldId="291"/>
            <ac:spMk id="2" creationId="{8DA4B782-1500-0CFA-24ED-45AD13B8BFA6}"/>
          </ac:spMkLst>
        </pc:spChg>
        <pc:spChg chg="add mod">
          <ac:chgData name="Luis Manez" userId="f6bf1618-02dc-4663-8dbb-debc9ae6211c" providerId="ADAL" clId="{BDC74A05-5E09-9C4E-A7FC-FDEB5D8B4233}" dt="2024-02-10T20:18:11.408" v="4850" actId="1076"/>
          <ac:spMkLst>
            <pc:docMk/>
            <pc:sldMk cId="2164684882" sldId="291"/>
            <ac:spMk id="4" creationId="{190C3E05-87F3-87EB-DCC9-2015492CC0CB}"/>
          </ac:spMkLst>
        </pc:spChg>
        <pc:spChg chg="add mod">
          <ac:chgData name="Luis Manez" userId="f6bf1618-02dc-4663-8dbb-debc9ae6211c" providerId="ADAL" clId="{BDC74A05-5E09-9C4E-A7FC-FDEB5D8B4233}" dt="2024-02-10T20:18:29.919" v="4854" actId="20577"/>
          <ac:spMkLst>
            <pc:docMk/>
            <pc:sldMk cId="2164684882" sldId="291"/>
            <ac:spMk id="6" creationId="{E012A764-1B1A-022E-B733-66EA6483EB17}"/>
          </ac:spMkLst>
        </pc:spChg>
        <pc:spChg chg="add mod">
          <ac:chgData name="Luis Manez" userId="f6bf1618-02dc-4663-8dbb-debc9ae6211c" providerId="ADAL" clId="{BDC74A05-5E09-9C4E-A7FC-FDEB5D8B4233}" dt="2024-02-10T20:20:07.627" v="4858" actId="20577"/>
          <ac:spMkLst>
            <pc:docMk/>
            <pc:sldMk cId="2164684882" sldId="291"/>
            <ac:spMk id="8" creationId="{0132B84A-7ECA-BB7B-6B13-4B12A6534057}"/>
          </ac:spMkLst>
        </pc:spChg>
      </pc:sldChg>
      <pc:sldChg chg="add">
        <pc:chgData name="Luis Manez" userId="f6bf1618-02dc-4663-8dbb-debc9ae6211c" providerId="ADAL" clId="{BDC74A05-5E09-9C4E-A7FC-FDEB5D8B4233}" dt="2024-02-10T17:23:32.667" v="4446"/>
        <pc:sldMkLst>
          <pc:docMk/>
          <pc:sldMk cId="3009255110" sldId="292"/>
        </pc:sldMkLst>
      </pc:sldChg>
      <pc:sldChg chg="addSp modSp add mod">
        <pc:chgData name="Luis Manez" userId="f6bf1618-02dc-4663-8dbb-debc9ae6211c" providerId="ADAL" clId="{BDC74A05-5E09-9C4E-A7FC-FDEB5D8B4233}" dt="2024-02-10T20:23:30.342" v="4873" actId="108"/>
        <pc:sldMkLst>
          <pc:docMk/>
          <pc:sldMk cId="1881540639" sldId="293"/>
        </pc:sldMkLst>
        <pc:spChg chg="mod">
          <ac:chgData name="Luis Manez" userId="f6bf1618-02dc-4663-8dbb-debc9ae6211c" providerId="ADAL" clId="{BDC74A05-5E09-9C4E-A7FC-FDEB5D8B4233}" dt="2024-02-10T17:25:00.733" v="4458"/>
          <ac:spMkLst>
            <pc:docMk/>
            <pc:sldMk cId="1881540639" sldId="293"/>
            <ac:spMk id="2" creationId="{1037734B-E661-CFA2-06ED-A766906ABE97}"/>
          </ac:spMkLst>
        </pc:spChg>
        <pc:spChg chg="add mod">
          <ac:chgData name="Luis Manez" userId="f6bf1618-02dc-4663-8dbb-debc9ae6211c" providerId="ADAL" clId="{BDC74A05-5E09-9C4E-A7FC-FDEB5D8B4233}" dt="2024-02-10T20:22:20.677" v="4863" actId="20577"/>
          <ac:spMkLst>
            <pc:docMk/>
            <pc:sldMk cId="1881540639" sldId="293"/>
            <ac:spMk id="4" creationId="{4FD3E147-C471-63F2-C34A-E43FAC55C01C}"/>
          </ac:spMkLst>
        </pc:spChg>
        <pc:spChg chg="add mod">
          <ac:chgData name="Luis Manez" userId="f6bf1618-02dc-4663-8dbb-debc9ae6211c" providerId="ADAL" clId="{BDC74A05-5E09-9C4E-A7FC-FDEB5D8B4233}" dt="2024-02-10T20:22:54.440" v="4870" actId="20577"/>
          <ac:spMkLst>
            <pc:docMk/>
            <pc:sldMk cId="1881540639" sldId="293"/>
            <ac:spMk id="6" creationId="{A4A4B975-FD27-1584-19BB-70AC543C4BEC}"/>
          </ac:spMkLst>
        </pc:spChg>
        <pc:spChg chg="add mod">
          <ac:chgData name="Luis Manez" userId="f6bf1618-02dc-4663-8dbb-debc9ae6211c" providerId="ADAL" clId="{BDC74A05-5E09-9C4E-A7FC-FDEB5D8B4233}" dt="2024-02-10T20:23:30.342" v="4873" actId="108"/>
          <ac:spMkLst>
            <pc:docMk/>
            <pc:sldMk cId="1881540639" sldId="293"/>
            <ac:spMk id="8" creationId="{A5A611BD-C00E-F1C4-0EFD-5452367DBE59}"/>
          </ac:spMkLst>
        </pc:spChg>
      </pc:sldChg>
      <pc:sldChg chg="add">
        <pc:chgData name="Luis Manez" userId="f6bf1618-02dc-4663-8dbb-debc9ae6211c" providerId="ADAL" clId="{BDC74A05-5E09-9C4E-A7FC-FDEB5D8B4233}" dt="2024-02-10T17:23:33.602" v="4447"/>
        <pc:sldMkLst>
          <pc:docMk/>
          <pc:sldMk cId="3355236724" sldId="294"/>
        </pc:sldMkLst>
      </pc:sldChg>
      <pc:sldChg chg="addSp modSp new mod ord">
        <pc:chgData name="Luis Manez" userId="f6bf1618-02dc-4663-8dbb-debc9ae6211c" providerId="ADAL" clId="{BDC74A05-5E09-9C4E-A7FC-FDEB5D8B4233}" dt="2024-02-10T20:25:30.239" v="4885" actId="1076"/>
        <pc:sldMkLst>
          <pc:docMk/>
          <pc:sldMk cId="747746571" sldId="295"/>
        </pc:sldMkLst>
        <pc:spChg chg="mod">
          <ac:chgData name="Luis Manez" userId="f6bf1618-02dc-4663-8dbb-debc9ae6211c" providerId="ADAL" clId="{BDC74A05-5E09-9C4E-A7FC-FDEB5D8B4233}" dt="2024-02-10T20:25:20.010" v="4883" actId="1076"/>
          <ac:spMkLst>
            <pc:docMk/>
            <pc:sldMk cId="747746571" sldId="295"/>
            <ac:spMk id="2" creationId="{EE056215-67A5-FCCE-43D5-4938C4C88E8F}"/>
          </ac:spMkLst>
        </pc:spChg>
        <pc:spChg chg="add mod">
          <ac:chgData name="Luis Manez" userId="f6bf1618-02dc-4663-8dbb-debc9ae6211c" providerId="ADAL" clId="{BDC74A05-5E09-9C4E-A7FC-FDEB5D8B4233}" dt="2024-02-10T20:25:24.775" v="4884" actId="164"/>
          <ac:spMkLst>
            <pc:docMk/>
            <pc:sldMk cId="747746571" sldId="295"/>
            <ac:spMk id="4" creationId="{492BCDB7-B33C-3833-408F-B1BD056C6C47}"/>
          </ac:spMkLst>
        </pc:spChg>
        <pc:spChg chg="add mod">
          <ac:chgData name="Luis Manez" userId="f6bf1618-02dc-4663-8dbb-debc9ae6211c" providerId="ADAL" clId="{BDC74A05-5E09-9C4E-A7FC-FDEB5D8B4233}" dt="2024-02-10T20:25:24.775" v="4884" actId="164"/>
          <ac:spMkLst>
            <pc:docMk/>
            <pc:sldMk cId="747746571" sldId="295"/>
            <ac:spMk id="6" creationId="{B1CA9EBA-03FB-621C-6487-C7EF954AD9F5}"/>
          </ac:spMkLst>
        </pc:spChg>
        <pc:grpChg chg="add mod">
          <ac:chgData name="Luis Manez" userId="f6bf1618-02dc-4663-8dbb-debc9ae6211c" providerId="ADAL" clId="{BDC74A05-5E09-9C4E-A7FC-FDEB5D8B4233}" dt="2024-02-10T20:25:30.239" v="4885" actId="1076"/>
          <ac:grpSpMkLst>
            <pc:docMk/>
            <pc:sldMk cId="747746571" sldId="295"/>
            <ac:grpSpMk id="7" creationId="{B1FBACC0-DC51-3E99-4B43-A9682911112D}"/>
          </ac:grpSpMkLst>
        </pc:grpChg>
      </pc:sldChg>
      <pc:sldChg chg="add">
        <pc:chgData name="Luis Manez" userId="f6bf1618-02dc-4663-8dbb-debc9ae6211c" providerId="ADAL" clId="{BDC74A05-5E09-9C4E-A7FC-FDEB5D8B4233}" dt="2024-02-10T17:25:42.310" v="4461"/>
        <pc:sldMkLst>
          <pc:docMk/>
          <pc:sldMk cId="4090186101" sldId="296"/>
        </pc:sldMkLst>
      </pc:sldChg>
      <pc:sldChg chg="addSp modSp add mod">
        <pc:chgData name="Luis Manez" userId="f6bf1618-02dc-4663-8dbb-debc9ae6211c" providerId="ADAL" clId="{BDC74A05-5E09-9C4E-A7FC-FDEB5D8B4233}" dt="2024-02-11T09:02:58.887" v="5238" actId="12789"/>
        <pc:sldMkLst>
          <pc:docMk/>
          <pc:sldMk cId="315969" sldId="297"/>
        </pc:sldMkLst>
        <pc:spChg chg="mod">
          <ac:chgData name="Luis Manez" userId="f6bf1618-02dc-4663-8dbb-debc9ae6211c" providerId="ADAL" clId="{BDC74A05-5E09-9C4E-A7FC-FDEB5D8B4233}" dt="2024-02-10T17:26:51.585" v="4467"/>
          <ac:spMkLst>
            <pc:docMk/>
            <pc:sldMk cId="315969" sldId="297"/>
            <ac:spMk id="2" creationId="{CC44DACC-2394-BB85-822B-04B2B86FC523}"/>
          </ac:spMkLst>
        </pc:spChg>
        <pc:spChg chg="add mod">
          <ac:chgData name="Luis Manez" userId="f6bf1618-02dc-4663-8dbb-debc9ae6211c" providerId="ADAL" clId="{BDC74A05-5E09-9C4E-A7FC-FDEB5D8B4233}" dt="2024-02-11T09:02:58.887" v="5238" actId="12789"/>
          <ac:spMkLst>
            <pc:docMk/>
            <pc:sldMk cId="315969" sldId="297"/>
            <ac:spMk id="3" creationId="{5A2F7AB1-BC3D-7D23-3CC4-D140035190C7}"/>
          </ac:spMkLst>
        </pc:spChg>
      </pc:sldChg>
      <pc:sldChg chg="add">
        <pc:chgData name="Luis Manez" userId="f6bf1618-02dc-4663-8dbb-debc9ae6211c" providerId="ADAL" clId="{BDC74A05-5E09-9C4E-A7FC-FDEB5D8B4233}" dt="2024-02-10T17:26:02.589" v="4463"/>
        <pc:sldMkLst>
          <pc:docMk/>
          <pc:sldMk cId="3180349960" sldId="298"/>
        </pc:sldMkLst>
      </pc:sldChg>
      <pc:sldChg chg="addSp delSp modSp add mod setBg">
        <pc:chgData name="Luis Manez" userId="f6bf1618-02dc-4663-8dbb-debc9ae6211c" providerId="ADAL" clId="{BDC74A05-5E09-9C4E-A7FC-FDEB5D8B4233}" dt="2024-02-11T09:10:14.684" v="5271" actId="1076"/>
        <pc:sldMkLst>
          <pc:docMk/>
          <pc:sldMk cId="591980761" sldId="299"/>
        </pc:sldMkLst>
        <pc:spChg chg="mod">
          <ac:chgData name="Luis Manez" userId="f6bf1618-02dc-4663-8dbb-debc9ae6211c" providerId="ADAL" clId="{BDC74A05-5E09-9C4E-A7FC-FDEB5D8B4233}" dt="2024-02-11T09:09:52.672" v="5266" actId="26606"/>
          <ac:spMkLst>
            <pc:docMk/>
            <pc:sldMk cId="591980761" sldId="299"/>
            <ac:spMk id="2" creationId="{4DAFB446-0F3B-80F0-33E3-4B8BCD8E0547}"/>
          </ac:spMkLst>
        </pc:spChg>
        <pc:spChg chg="add mod">
          <ac:chgData name="Luis Manez" userId="f6bf1618-02dc-4663-8dbb-debc9ae6211c" providerId="ADAL" clId="{BDC74A05-5E09-9C4E-A7FC-FDEB5D8B4233}" dt="2024-02-11T09:05:44.638" v="5257" actId="164"/>
          <ac:spMkLst>
            <pc:docMk/>
            <pc:sldMk cId="591980761" sldId="299"/>
            <ac:spMk id="4" creationId="{D945EC00-475C-D03C-B53C-00B24F2484A3}"/>
          </ac:spMkLst>
        </pc:spChg>
        <pc:spChg chg="add mod">
          <ac:chgData name="Luis Manez" userId="f6bf1618-02dc-4663-8dbb-debc9ae6211c" providerId="ADAL" clId="{BDC74A05-5E09-9C4E-A7FC-FDEB5D8B4233}" dt="2024-02-11T09:05:44.638" v="5257" actId="164"/>
          <ac:spMkLst>
            <pc:docMk/>
            <pc:sldMk cId="591980761" sldId="299"/>
            <ac:spMk id="6" creationId="{73AFF2D5-195E-B353-2B17-8676880BEC9E}"/>
          </ac:spMkLst>
        </pc:spChg>
        <pc:spChg chg="add mod">
          <ac:chgData name="Luis Manez" userId="f6bf1618-02dc-4663-8dbb-debc9ae6211c" providerId="ADAL" clId="{BDC74A05-5E09-9C4E-A7FC-FDEB5D8B4233}" dt="2024-02-11T09:05:44.638" v="5257" actId="164"/>
          <ac:spMkLst>
            <pc:docMk/>
            <pc:sldMk cId="591980761" sldId="299"/>
            <ac:spMk id="8" creationId="{28D12E00-4CF4-CE6B-1BEB-787589A03BA9}"/>
          </ac:spMkLst>
        </pc:spChg>
        <pc:spChg chg="add mod">
          <ac:chgData name="Luis Manez" userId="f6bf1618-02dc-4663-8dbb-debc9ae6211c" providerId="ADAL" clId="{BDC74A05-5E09-9C4E-A7FC-FDEB5D8B4233}" dt="2024-02-11T09:05:44.638" v="5257" actId="164"/>
          <ac:spMkLst>
            <pc:docMk/>
            <pc:sldMk cId="591980761" sldId="299"/>
            <ac:spMk id="10" creationId="{BA9180A6-49BA-A600-0FD0-154C3E639766}"/>
          </ac:spMkLst>
        </pc:spChg>
        <pc:grpChg chg="add mod ord">
          <ac:chgData name="Luis Manez" userId="f6bf1618-02dc-4663-8dbb-debc9ae6211c" providerId="ADAL" clId="{BDC74A05-5E09-9C4E-A7FC-FDEB5D8B4233}" dt="2024-02-11T09:10:05.646" v="5268" actId="1076"/>
          <ac:grpSpMkLst>
            <pc:docMk/>
            <pc:sldMk cId="591980761" sldId="299"/>
            <ac:grpSpMk id="11" creationId="{D48707A0-9CB0-1E47-B5A3-82732DE8B8E3}"/>
          </ac:grpSpMkLst>
        </pc:grpChg>
        <pc:grpChg chg="add del">
          <ac:chgData name="Luis Manez" userId="f6bf1618-02dc-4663-8dbb-debc9ae6211c" providerId="ADAL" clId="{BDC74A05-5E09-9C4E-A7FC-FDEB5D8B4233}" dt="2024-02-11T09:09:52.672" v="5266" actId="26606"/>
          <ac:grpSpMkLst>
            <pc:docMk/>
            <pc:sldMk cId="591980761" sldId="299"/>
            <ac:grpSpMk id="22" creationId="{74ACBD06-6985-FD55-B568-2D12BE94CDE5}"/>
          </ac:grpSpMkLst>
        </pc:grpChg>
        <pc:picChg chg="add mod">
          <ac:chgData name="Luis Manez" userId="f6bf1618-02dc-4663-8dbb-debc9ae6211c" providerId="ADAL" clId="{BDC74A05-5E09-9C4E-A7FC-FDEB5D8B4233}" dt="2024-02-11T09:10:14.684" v="5271" actId="1076"/>
          <ac:picMkLst>
            <pc:docMk/>
            <pc:sldMk cId="591980761" sldId="299"/>
            <ac:picMk id="13" creationId="{380875AF-258E-BEEA-5E24-AA7F63A8EDF4}"/>
          </ac:picMkLst>
        </pc:picChg>
        <pc:cxnChg chg="add del">
          <ac:chgData name="Luis Manez" userId="f6bf1618-02dc-4663-8dbb-debc9ae6211c" providerId="ADAL" clId="{BDC74A05-5E09-9C4E-A7FC-FDEB5D8B4233}" dt="2024-02-11T09:09:50.192" v="5264" actId="26606"/>
          <ac:cxnSpMkLst>
            <pc:docMk/>
            <pc:sldMk cId="591980761" sldId="299"/>
            <ac:cxnSpMk id="18" creationId="{192712F8-36FA-35DF-0CE8-4098D93322A3}"/>
          </ac:cxnSpMkLst>
        </pc:cxnChg>
        <pc:cxnChg chg="add del">
          <ac:chgData name="Luis Manez" userId="f6bf1618-02dc-4663-8dbb-debc9ae6211c" providerId="ADAL" clId="{BDC74A05-5E09-9C4E-A7FC-FDEB5D8B4233}" dt="2024-02-11T09:09:50.192" v="5264" actId="26606"/>
          <ac:cxnSpMkLst>
            <pc:docMk/>
            <pc:sldMk cId="591980761" sldId="299"/>
            <ac:cxnSpMk id="20" creationId="{AF9469B9-6468-5B6A-E832-8D4590388432}"/>
          </ac:cxnSpMkLst>
        </pc:cxnChg>
      </pc:sldChg>
      <pc:sldChg chg="add">
        <pc:chgData name="Luis Manez" userId="f6bf1618-02dc-4663-8dbb-debc9ae6211c" providerId="ADAL" clId="{BDC74A05-5E09-9C4E-A7FC-FDEB5D8B4233}" dt="2024-02-10T17:26:03.806" v="4464"/>
        <pc:sldMkLst>
          <pc:docMk/>
          <pc:sldMk cId="3164876852" sldId="300"/>
        </pc:sldMkLst>
      </pc:sldChg>
      <pc:sldChg chg="addSp modSp add mod">
        <pc:chgData name="Luis Manez" userId="f6bf1618-02dc-4663-8dbb-debc9ae6211c" providerId="ADAL" clId="{BDC74A05-5E09-9C4E-A7FC-FDEB5D8B4233}" dt="2024-02-11T10:20:11.859" v="5356" actId="12789"/>
        <pc:sldMkLst>
          <pc:docMk/>
          <pc:sldMk cId="1586687025" sldId="301"/>
        </pc:sldMkLst>
        <pc:spChg chg="add mod">
          <ac:chgData name="Luis Manez" userId="f6bf1618-02dc-4663-8dbb-debc9ae6211c" providerId="ADAL" clId="{BDC74A05-5E09-9C4E-A7FC-FDEB5D8B4233}" dt="2024-02-11T10:20:02.637" v="5354" actId="164"/>
          <ac:spMkLst>
            <pc:docMk/>
            <pc:sldMk cId="1586687025" sldId="301"/>
            <ac:spMk id="4" creationId="{D9D40EE1-105C-472A-1FCA-E30A49FCAB7D}"/>
          </ac:spMkLst>
        </pc:spChg>
        <pc:spChg chg="add mod">
          <ac:chgData name="Luis Manez" userId="f6bf1618-02dc-4663-8dbb-debc9ae6211c" providerId="ADAL" clId="{BDC74A05-5E09-9C4E-A7FC-FDEB5D8B4233}" dt="2024-02-11T10:20:02.637" v="5354" actId="164"/>
          <ac:spMkLst>
            <pc:docMk/>
            <pc:sldMk cId="1586687025" sldId="301"/>
            <ac:spMk id="6" creationId="{A438C127-08E4-5471-FE6F-89E3E6DC628F}"/>
          </ac:spMkLst>
        </pc:spChg>
        <pc:spChg chg="add mod">
          <ac:chgData name="Luis Manez" userId="f6bf1618-02dc-4663-8dbb-debc9ae6211c" providerId="ADAL" clId="{BDC74A05-5E09-9C4E-A7FC-FDEB5D8B4233}" dt="2024-02-11T10:20:02.637" v="5354" actId="164"/>
          <ac:spMkLst>
            <pc:docMk/>
            <pc:sldMk cId="1586687025" sldId="301"/>
            <ac:spMk id="7" creationId="{1B86EDA1-C7F3-9C79-650E-87A0026DCB8B}"/>
          </ac:spMkLst>
        </pc:spChg>
        <pc:grpChg chg="add mod">
          <ac:chgData name="Luis Manez" userId="f6bf1618-02dc-4663-8dbb-debc9ae6211c" providerId="ADAL" clId="{BDC74A05-5E09-9C4E-A7FC-FDEB5D8B4233}" dt="2024-02-11T10:20:11.859" v="5356" actId="12789"/>
          <ac:grpSpMkLst>
            <pc:docMk/>
            <pc:sldMk cId="1586687025" sldId="301"/>
            <ac:grpSpMk id="8" creationId="{467F8880-D20A-DEA2-0458-E68EE892D2B7}"/>
          </ac:grpSpMkLst>
        </pc:grpChg>
      </pc:sldChg>
      <pc:sldChg chg="add">
        <pc:chgData name="Luis Manez" userId="f6bf1618-02dc-4663-8dbb-debc9ae6211c" providerId="ADAL" clId="{BDC74A05-5E09-9C4E-A7FC-FDEB5D8B4233}" dt="2024-02-11T08:17:57.240" v="5225"/>
        <pc:sldMkLst>
          <pc:docMk/>
          <pc:sldMk cId="14509501" sldId="302"/>
        </pc:sldMkLst>
      </pc:sldChg>
      <pc:sldChg chg="addSp modSp add mod">
        <pc:chgData name="Luis Manez" userId="f6bf1618-02dc-4663-8dbb-debc9ae6211c" providerId="ADAL" clId="{BDC74A05-5E09-9C4E-A7FC-FDEB5D8B4233}" dt="2024-02-11T10:22:03.291" v="5443" actId="12789"/>
        <pc:sldMkLst>
          <pc:docMk/>
          <pc:sldMk cId="433713273" sldId="303"/>
        </pc:sldMkLst>
        <pc:spChg chg="mod">
          <ac:chgData name="Luis Manez" userId="f6bf1618-02dc-4663-8dbb-debc9ae6211c" providerId="ADAL" clId="{BDC74A05-5E09-9C4E-A7FC-FDEB5D8B4233}" dt="2024-02-11T10:09:19.788" v="5304" actId="20577"/>
          <ac:spMkLst>
            <pc:docMk/>
            <pc:sldMk cId="433713273" sldId="303"/>
            <ac:spMk id="2" creationId="{1D352215-BB33-75A6-D004-FE2E8192C65F}"/>
          </ac:spMkLst>
        </pc:spChg>
        <pc:spChg chg="add mod">
          <ac:chgData name="Luis Manez" userId="f6bf1618-02dc-4663-8dbb-debc9ae6211c" providerId="ADAL" clId="{BDC74A05-5E09-9C4E-A7FC-FDEB5D8B4233}" dt="2024-02-11T10:21:57.813" v="5442" actId="164"/>
          <ac:spMkLst>
            <pc:docMk/>
            <pc:sldMk cId="433713273" sldId="303"/>
            <ac:spMk id="4" creationId="{57A4CB78-D757-1780-5F70-B316C99A40DD}"/>
          </ac:spMkLst>
        </pc:spChg>
        <pc:spChg chg="add mod">
          <ac:chgData name="Luis Manez" userId="f6bf1618-02dc-4663-8dbb-debc9ae6211c" providerId="ADAL" clId="{BDC74A05-5E09-9C4E-A7FC-FDEB5D8B4233}" dt="2024-02-11T10:21:57.813" v="5442" actId="164"/>
          <ac:spMkLst>
            <pc:docMk/>
            <pc:sldMk cId="433713273" sldId="303"/>
            <ac:spMk id="5" creationId="{1341AB95-9711-68F5-F5C1-B75E21627FB0}"/>
          </ac:spMkLst>
        </pc:spChg>
        <pc:spChg chg="add mod">
          <ac:chgData name="Luis Manez" userId="f6bf1618-02dc-4663-8dbb-debc9ae6211c" providerId="ADAL" clId="{BDC74A05-5E09-9C4E-A7FC-FDEB5D8B4233}" dt="2024-02-11T10:21:57.813" v="5442" actId="164"/>
          <ac:spMkLst>
            <pc:docMk/>
            <pc:sldMk cId="433713273" sldId="303"/>
            <ac:spMk id="6" creationId="{A98BE8A2-CC4C-6D7F-44F0-EE5BD26BBEC4}"/>
          </ac:spMkLst>
        </pc:spChg>
        <pc:grpChg chg="add mod">
          <ac:chgData name="Luis Manez" userId="f6bf1618-02dc-4663-8dbb-debc9ae6211c" providerId="ADAL" clId="{BDC74A05-5E09-9C4E-A7FC-FDEB5D8B4233}" dt="2024-02-11T10:22:03.291" v="5443" actId="12789"/>
          <ac:grpSpMkLst>
            <pc:docMk/>
            <pc:sldMk cId="433713273" sldId="303"/>
            <ac:grpSpMk id="7" creationId="{53FB0186-3865-0D29-6A61-C3276A402B53}"/>
          </ac:grpSpMkLst>
        </pc:grpChg>
      </pc:sldChg>
      <pc:sldChg chg="add del">
        <pc:chgData name="Luis Manez" userId="f6bf1618-02dc-4663-8dbb-debc9ae6211c" providerId="ADAL" clId="{BDC74A05-5E09-9C4E-A7FC-FDEB5D8B4233}" dt="2024-02-11T08:18:33.921" v="5229" actId="2696"/>
        <pc:sldMkLst>
          <pc:docMk/>
          <pc:sldMk cId="1919519927" sldId="303"/>
        </pc:sldMkLst>
      </pc:sldChg>
      <pc:sldChg chg="add">
        <pc:chgData name="Luis Manez" userId="f6bf1618-02dc-4663-8dbb-debc9ae6211c" providerId="ADAL" clId="{BDC74A05-5E09-9C4E-A7FC-FDEB5D8B4233}" dt="2024-02-11T10:08:58.542" v="5272"/>
        <pc:sldMkLst>
          <pc:docMk/>
          <pc:sldMk cId="3690657441" sldId="304"/>
        </pc:sldMkLst>
      </pc:sldChg>
      <pc:sldChg chg="add del">
        <pc:chgData name="Luis Manez" userId="f6bf1618-02dc-4663-8dbb-debc9ae6211c" providerId="ADAL" clId="{BDC74A05-5E09-9C4E-A7FC-FDEB5D8B4233}" dt="2024-02-11T08:18:33.936" v="5231" actId="2696"/>
        <pc:sldMkLst>
          <pc:docMk/>
          <pc:sldMk cId="3832115984" sldId="304"/>
        </pc:sldMkLst>
      </pc:sldChg>
      <pc:sldChg chg="add del">
        <pc:chgData name="Luis Manez" userId="f6bf1618-02dc-4663-8dbb-debc9ae6211c" providerId="ADAL" clId="{BDC74A05-5E09-9C4E-A7FC-FDEB5D8B4233}" dt="2024-02-11T08:18:33.944" v="5232" actId="2696"/>
        <pc:sldMkLst>
          <pc:docMk/>
          <pc:sldMk cId="808229849" sldId="305"/>
        </pc:sldMkLst>
      </pc:sldChg>
      <pc:sldChg chg="delSp modSp add del mod setBg delDesignElem">
        <pc:chgData name="Luis Manez" userId="f6bf1618-02dc-4663-8dbb-debc9ae6211c" providerId="ADAL" clId="{BDC74A05-5E09-9C4E-A7FC-FDEB5D8B4233}" dt="2024-02-13T16:00:42.280" v="8064" actId="2696"/>
        <pc:sldMkLst>
          <pc:docMk/>
          <pc:sldMk cId="3193268695" sldId="305"/>
        </pc:sldMkLst>
        <pc:spChg chg="mod">
          <ac:chgData name="Luis Manez" userId="f6bf1618-02dc-4663-8dbb-debc9ae6211c" providerId="ADAL" clId="{BDC74A05-5E09-9C4E-A7FC-FDEB5D8B4233}" dt="2024-02-11T16:30:06.173" v="5452" actId="20577"/>
          <ac:spMkLst>
            <pc:docMk/>
            <pc:sldMk cId="3193268695" sldId="305"/>
            <ac:spMk id="2" creationId="{E1A83176-020B-5429-0A3D-08B48707FB3E}"/>
          </ac:spMkLst>
        </pc:spChg>
        <pc:spChg chg="del">
          <ac:chgData name="Luis Manez" userId="f6bf1618-02dc-4663-8dbb-debc9ae6211c" providerId="ADAL" clId="{BDC74A05-5E09-9C4E-A7FC-FDEB5D8B4233}" dt="2024-02-11T16:29:46.533" v="5445"/>
          <ac:spMkLst>
            <pc:docMk/>
            <pc:sldMk cId="3193268695" sldId="305"/>
            <ac:spMk id="3079" creationId="{41C7462D-67C4-3FFB-73E1-9602464539F2}"/>
          </ac:spMkLst>
        </pc:spChg>
      </pc:sldChg>
      <pc:sldChg chg="add del">
        <pc:chgData name="Luis Manez" userId="f6bf1618-02dc-4663-8dbb-debc9ae6211c" providerId="ADAL" clId="{BDC74A05-5E09-9C4E-A7FC-FDEB5D8B4233}" dt="2024-02-11T08:18:33.932" v="5230" actId="2696"/>
        <pc:sldMkLst>
          <pc:docMk/>
          <pc:sldMk cId="2313179488" sldId="306"/>
        </pc:sldMkLst>
      </pc:sldChg>
      <pc:sldChg chg="modSp add del mod">
        <pc:chgData name="Luis Manez" userId="f6bf1618-02dc-4663-8dbb-debc9ae6211c" providerId="ADAL" clId="{BDC74A05-5E09-9C4E-A7FC-FDEB5D8B4233}" dt="2024-02-13T16:01:55.833" v="8086" actId="2696"/>
        <pc:sldMkLst>
          <pc:docMk/>
          <pc:sldMk cId="3200986495" sldId="306"/>
        </pc:sldMkLst>
        <pc:spChg chg="mod">
          <ac:chgData name="Luis Manez" userId="f6bf1618-02dc-4663-8dbb-debc9ae6211c" providerId="ADAL" clId="{BDC74A05-5E09-9C4E-A7FC-FDEB5D8B4233}" dt="2024-02-11T16:30:33.035" v="5461" actId="20577"/>
          <ac:spMkLst>
            <pc:docMk/>
            <pc:sldMk cId="3200986495" sldId="306"/>
            <ac:spMk id="2" creationId="{2175FA66-CDF1-F3EC-AC2A-5049DEBF7A4D}"/>
          </ac:spMkLst>
        </pc:spChg>
      </pc:sldChg>
      <pc:sldChg chg="addSp modSp new mod">
        <pc:chgData name="Luis Manez" userId="f6bf1618-02dc-4663-8dbb-debc9ae6211c" providerId="ADAL" clId="{BDC74A05-5E09-9C4E-A7FC-FDEB5D8B4233}" dt="2024-02-11T16:37:26.948" v="5544" actId="1036"/>
        <pc:sldMkLst>
          <pc:docMk/>
          <pc:sldMk cId="2662589708" sldId="307"/>
        </pc:sldMkLst>
        <pc:spChg chg="mod">
          <ac:chgData name="Luis Manez" userId="f6bf1618-02dc-4663-8dbb-debc9ae6211c" providerId="ADAL" clId="{BDC74A05-5E09-9C4E-A7FC-FDEB5D8B4233}" dt="2024-02-11T16:32:23.905" v="5481" actId="20577"/>
          <ac:spMkLst>
            <pc:docMk/>
            <pc:sldMk cId="2662589708" sldId="307"/>
            <ac:spMk id="2" creationId="{D7F16931-9992-1ADE-33A8-DF011197EA14}"/>
          </ac:spMkLst>
        </pc:spChg>
        <pc:spChg chg="add mod">
          <ac:chgData name="Luis Manez" userId="f6bf1618-02dc-4663-8dbb-debc9ae6211c" providerId="ADAL" clId="{BDC74A05-5E09-9C4E-A7FC-FDEB5D8B4233}" dt="2024-02-11T16:37:26.948" v="5544" actId="1036"/>
          <ac:spMkLst>
            <pc:docMk/>
            <pc:sldMk cId="2662589708" sldId="307"/>
            <ac:spMk id="4" creationId="{B58C12DE-7DD7-3193-12C5-F1884156EE7E}"/>
          </ac:spMkLst>
        </pc:spChg>
      </pc:sldChg>
      <pc:sldChg chg="addSp delSp modSp new mod">
        <pc:chgData name="Luis Manez" userId="f6bf1618-02dc-4663-8dbb-debc9ae6211c" providerId="ADAL" clId="{BDC74A05-5E09-9C4E-A7FC-FDEB5D8B4233}" dt="2024-02-11T17:33:07.125" v="5875" actId="20577"/>
        <pc:sldMkLst>
          <pc:docMk/>
          <pc:sldMk cId="3772972047" sldId="308"/>
        </pc:sldMkLst>
        <pc:spChg chg="mod">
          <ac:chgData name="Luis Manez" userId="f6bf1618-02dc-4663-8dbb-debc9ae6211c" providerId="ADAL" clId="{BDC74A05-5E09-9C4E-A7FC-FDEB5D8B4233}" dt="2024-02-11T17:15:02.204" v="5761" actId="1037"/>
          <ac:spMkLst>
            <pc:docMk/>
            <pc:sldMk cId="3772972047" sldId="308"/>
            <ac:spMk id="2" creationId="{53DDCDF9-45CF-4D1E-8368-0C572DFCF4F0}"/>
          </ac:spMkLst>
        </pc:spChg>
        <pc:spChg chg="add del mod">
          <ac:chgData name="Luis Manez" userId="f6bf1618-02dc-4663-8dbb-debc9ae6211c" providerId="ADAL" clId="{BDC74A05-5E09-9C4E-A7FC-FDEB5D8B4233}" dt="2024-02-11T17:07:14.067" v="5574" actId="478"/>
          <ac:spMkLst>
            <pc:docMk/>
            <pc:sldMk cId="3772972047" sldId="308"/>
            <ac:spMk id="4" creationId="{7969298B-2E70-50F4-1A7F-AA27A9EB5E81}"/>
          </ac:spMkLst>
        </pc:spChg>
        <pc:spChg chg="add mod topLvl">
          <ac:chgData name="Luis Manez" userId="f6bf1618-02dc-4663-8dbb-debc9ae6211c" providerId="ADAL" clId="{BDC74A05-5E09-9C4E-A7FC-FDEB5D8B4233}" dt="2024-02-11T17:16:17.030" v="5767" actId="207"/>
          <ac:spMkLst>
            <pc:docMk/>
            <pc:sldMk cId="3772972047" sldId="308"/>
            <ac:spMk id="6" creationId="{68418993-6BAB-2B07-8FA7-D278C58F0050}"/>
          </ac:spMkLst>
        </pc:spChg>
        <pc:spChg chg="add mod topLvl">
          <ac:chgData name="Luis Manez" userId="f6bf1618-02dc-4663-8dbb-debc9ae6211c" providerId="ADAL" clId="{BDC74A05-5E09-9C4E-A7FC-FDEB5D8B4233}" dt="2024-02-11T17:16:22.065" v="5768" actId="207"/>
          <ac:spMkLst>
            <pc:docMk/>
            <pc:sldMk cId="3772972047" sldId="308"/>
            <ac:spMk id="7" creationId="{4ABA8015-A10A-A720-3E16-099909CA0959}"/>
          </ac:spMkLst>
        </pc:spChg>
        <pc:spChg chg="add mod topLvl">
          <ac:chgData name="Luis Manez" userId="f6bf1618-02dc-4663-8dbb-debc9ae6211c" providerId="ADAL" clId="{BDC74A05-5E09-9C4E-A7FC-FDEB5D8B4233}" dt="2024-02-11T17:17:01.586" v="5772" actId="207"/>
          <ac:spMkLst>
            <pc:docMk/>
            <pc:sldMk cId="3772972047" sldId="308"/>
            <ac:spMk id="8" creationId="{8454C566-0F7D-9078-05E6-AA4689636E13}"/>
          </ac:spMkLst>
        </pc:spChg>
        <pc:spChg chg="add mod topLvl">
          <ac:chgData name="Luis Manez" userId="f6bf1618-02dc-4663-8dbb-debc9ae6211c" providerId="ADAL" clId="{BDC74A05-5E09-9C4E-A7FC-FDEB5D8B4233}" dt="2024-02-11T17:16:48.559" v="5770" actId="207"/>
          <ac:spMkLst>
            <pc:docMk/>
            <pc:sldMk cId="3772972047" sldId="308"/>
            <ac:spMk id="9" creationId="{6FBE383B-8A1D-C030-EFFC-E1219F1C932D}"/>
          </ac:spMkLst>
        </pc:spChg>
        <pc:spChg chg="add mod topLvl">
          <ac:chgData name="Luis Manez" userId="f6bf1618-02dc-4663-8dbb-debc9ae6211c" providerId="ADAL" clId="{BDC74A05-5E09-9C4E-A7FC-FDEB5D8B4233}" dt="2024-02-11T17:16:56.174" v="5771" actId="207"/>
          <ac:spMkLst>
            <pc:docMk/>
            <pc:sldMk cId="3772972047" sldId="308"/>
            <ac:spMk id="10" creationId="{EF64F1A7-2FF0-1138-EFB8-6BFD299CCBE8}"/>
          </ac:spMkLst>
        </pc:spChg>
        <pc:spChg chg="add mod topLvl">
          <ac:chgData name="Luis Manez" userId="f6bf1618-02dc-4663-8dbb-debc9ae6211c" providerId="ADAL" clId="{BDC74A05-5E09-9C4E-A7FC-FDEB5D8B4233}" dt="2024-02-11T17:16:04.883" v="5766" actId="207"/>
          <ac:spMkLst>
            <pc:docMk/>
            <pc:sldMk cId="3772972047" sldId="308"/>
            <ac:spMk id="11" creationId="{B3BB64AE-D2BB-7B65-FF2A-FFB08131195B}"/>
          </ac:spMkLst>
        </pc:spChg>
        <pc:spChg chg="add mod topLvl">
          <ac:chgData name="Luis Manez" userId="f6bf1618-02dc-4663-8dbb-debc9ae6211c" providerId="ADAL" clId="{BDC74A05-5E09-9C4E-A7FC-FDEB5D8B4233}" dt="2024-02-11T17:16:43.094" v="5769" actId="207"/>
          <ac:spMkLst>
            <pc:docMk/>
            <pc:sldMk cId="3772972047" sldId="308"/>
            <ac:spMk id="12" creationId="{E926623F-17A6-4C16-7625-A73265205B63}"/>
          </ac:spMkLst>
        </pc:spChg>
        <pc:spChg chg="add mod">
          <ac:chgData name="Luis Manez" userId="f6bf1618-02dc-4663-8dbb-debc9ae6211c" providerId="ADAL" clId="{BDC74A05-5E09-9C4E-A7FC-FDEB5D8B4233}" dt="2024-02-11T17:26:34.980" v="5806" actId="6549"/>
          <ac:spMkLst>
            <pc:docMk/>
            <pc:sldMk cId="3772972047" sldId="308"/>
            <ac:spMk id="15" creationId="{36F55CA2-BFC5-3AE8-DB5E-C8A63B673459}"/>
          </ac:spMkLst>
        </pc:spChg>
        <pc:spChg chg="add mod">
          <ac:chgData name="Luis Manez" userId="f6bf1618-02dc-4663-8dbb-debc9ae6211c" providerId="ADAL" clId="{BDC74A05-5E09-9C4E-A7FC-FDEB5D8B4233}" dt="2024-02-11T17:29:39.965" v="5834" actId="20577"/>
          <ac:spMkLst>
            <pc:docMk/>
            <pc:sldMk cId="3772972047" sldId="308"/>
            <ac:spMk id="16" creationId="{37E2FD2F-75D9-3F2E-35BB-682314715EAE}"/>
          </ac:spMkLst>
        </pc:spChg>
        <pc:spChg chg="add mod">
          <ac:chgData name="Luis Manez" userId="f6bf1618-02dc-4663-8dbb-debc9ae6211c" providerId="ADAL" clId="{BDC74A05-5E09-9C4E-A7FC-FDEB5D8B4233}" dt="2024-02-11T17:30:24.177" v="5849" actId="20577"/>
          <ac:spMkLst>
            <pc:docMk/>
            <pc:sldMk cId="3772972047" sldId="308"/>
            <ac:spMk id="17" creationId="{CF9E4BDD-F4D3-6B7A-84E4-BEA7B79878C9}"/>
          </ac:spMkLst>
        </pc:spChg>
        <pc:spChg chg="add mod">
          <ac:chgData name="Luis Manez" userId="f6bf1618-02dc-4663-8dbb-debc9ae6211c" providerId="ADAL" clId="{BDC74A05-5E09-9C4E-A7FC-FDEB5D8B4233}" dt="2024-02-11T17:30:45.705" v="5852" actId="20577"/>
          <ac:spMkLst>
            <pc:docMk/>
            <pc:sldMk cId="3772972047" sldId="308"/>
            <ac:spMk id="18" creationId="{19B3EC7B-947B-EA3F-E6FE-7B9980F46A76}"/>
          </ac:spMkLst>
        </pc:spChg>
        <pc:spChg chg="add mod">
          <ac:chgData name="Luis Manez" userId="f6bf1618-02dc-4663-8dbb-debc9ae6211c" providerId="ADAL" clId="{BDC74A05-5E09-9C4E-A7FC-FDEB5D8B4233}" dt="2024-02-11T17:31:34.291" v="5855" actId="20577"/>
          <ac:spMkLst>
            <pc:docMk/>
            <pc:sldMk cId="3772972047" sldId="308"/>
            <ac:spMk id="19" creationId="{E862FB0A-FA37-FF7D-8DCF-B07BF7D87F2E}"/>
          </ac:spMkLst>
        </pc:spChg>
        <pc:spChg chg="add mod">
          <ac:chgData name="Luis Manez" userId="f6bf1618-02dc-4663-8dbb-debc9ae6211c" providerId="ADAL" clId="{BDC74A05-5E09-9C4E-A7FC-FDEB5D8B4233}" dt="2024-02-11T17:32:10.345" v="5871" actId="6549"/>
          <ac:spMkLst>
            <pc:docMk/>
            <pc:sldMk cId="3772972047" sldId="308"/>
            <ac:spMk id="20" creationId="{773E5B5C-1217-FDBA-0E77-22DF0FC1F53F}"/>
          </ac:spMkLst>
        </pc:spChg>
        <pc:spChg chg="add mod">
          <ac:chgData name="Luis Manez" userId="f6bf1618-02dc-4663-8dbb-debc9ae6211c" providerId="ADAL" clId="{BDC74A05-5E09-9C4E-A7FC-FDEB5D8B4233}" dt="2024-02-11T17:33:07.125" v="5875" actId="20577"/>
          <ac:spMkLst>
            <pc:docMk/>
            <pc:sldMk cId="3772972047" sldId="308"/>
            <ac:spMk id="21" creationId="{AE58C3E1-E7D7-AD7C-2028-DF4373E9836A}"/>
          </ac:spMkLst>
        </pc:spChg>
        <pc:grpChg chg="add del mod">
          <ac:chgData name="Luis Manez" userId="f6bf1618-02dc-4663-8dbb-debc9ae6211c" providerId="ADAL" clId="{BDC74A05-5E09-9C4E-A7FC-FDEB5D8B4233}" dt="2024-02-11T17:14:43.326" v="5753" actId="165"/>
          <ac:grpSpMkLst>
            <pc:docMk/>
            <pc:sldMk cId="3772972047" sldId="308"/>
            <ac:grpSpMk id="13" creationId="{198383E2-573F-05F5-A8B7-C5143F7E78ED}"/>
          </ac:grpSpMkLst>
        </pc:grpChg>
        <pc:graphicFrameChg chg="add del mod modGraphic">
          <ac:chgData name="Luis Manez" userId="f6bf1618-02dc-4663-8dbb-debc9ae6211c" providerId="ADAL" clId="{BDC74A05-5E09-9C4E-A7FC-FDEB5D8B4233}" dt="2024-02-11T17:08:13.135" v="5579" actId="478"/>
          <ac:graphicFrameMkLst>
            <pc:docMk/>
            <pc:sldMk cId="3772972047" sldId="308"/>
            <ac:graphicFrameMk id="5" creationId="{3A0BA53C-7F91-A47A-59B8-D5177AB39F4B}"/>
          </ac:graphicFrameMkLst>
        </pc:graphicFrameChg>
      </pc:sldChg>
      <pc:sldChg chg="addSp delSp modSp new mod">
        <pc:chgData name="Luis Manez" userId="f6bf1618-02dc-4663-8dbb-debc9ae6211c" providerId="ADAL" clId="{BDC74A05-5E09-9C4E-A7FC-FDEB5D8B4233}" dt="2024-02-12T11:20:06.604" v="6699" actId="1076"/>
        <pc:sldMkLst>
          <pc:docMk/>
          <pc:sldMk cId="2839919393" sldId="309"/>
        </pc:sldMkLst>
        <pc:spChg chg="mod">
          <ac:chgData name="Luis Manez" userId="f6bf1618-02dc-4663-8dbb-debc9ae6211c" providerId="ADAL" clId="{BDC74A05-5E09-9C4E-A7FC-FDEB5D8B4233}" dt="2024-02-11T21:04:26.635" v="6087" actId="1035"/>
          <ac:spMkLst>
            <pc:docMk/>
            <pc:sldMk cId="2839919393" sldId="309"/>
            <ac:spMk id="2" creationId="{0E3A753C-9305-F767-D2CD-748C25C9804D}"/>
          </ac:spMkLst>
        </pc:spChg>
        <pc:spChg chg="add mod">
          <ac:chgData name="Luis Manez" userId="f6bf1618-02dc-4663-8dbb-debc9ae6211c" providerId="ADAL" clId="{BDC74A05-5E09-9C4E-A7FC-FDEB5D8B4233}" dt="2024-02-11T21:05:39.049" v="6095" actId="1076"/>
          <ac:spMkLst>
            <pc:docMk/>
            <pc:sldMk cId="2839919393" sldId="309"/>
            <ac:spMk id="3" creationId="{E37BBACB-5212-7B26-5BD5-FF7E094B51C5}"/>
          </ac:spMkLst>
        </pc:spChg>
        <pc:spChg chg="add mod">
          <ac:chgData name="Luis Manez" userId="f6bf1618-02dc-4663-8dbb-debc9ae6211c" providerId="ADAL" clId="{BDC74A05-5E09-9C4E-A7FC-FDEB5D8B4233}" dt="2024-02-11T21:13:59.106" v="6112" actId="1076"/>
          <ac:spMkLst>
            <pc:docMk/>
            <pc:sldMk cId="2839919393" sldId="309"/>
            <ac:spMk id="4" creationId="{22E57C58-1BD5-270D-00EA-3B4708AC993A}"/>
          </ac:spMkLst>
        </pc:spChg>
        <pc:spChg chg="add mod">
          <ac:chgData name="Luis Manez" userId="f6bf1618-02dc-4663-8dbb-debc9ae6211c" providerId="ADAL" clId="{BDC74A05-5E09-9C4E-A7FC-FDEB5D8B4233}" dt="2024-02-12T11:19:56.404" v="6697" actId="1076"/>
          <ac:spMkLst>
            <pc:docMk/>
            <pc:sldMk cId="2839919393" sldId="309"/>
            <ac:spMk id="5" creationId="{9B46AC22-0383-A3C7-AC4B-43E6D4AB521F}"/>
          </ac:spMkLst>
        </pc:spChg>
        <pc:spChg chg="add del mod">
          <ac:chgData name="Luis Manez" userId="f6bf1618-02dc-4663-8dbb-debc9ae6211c" providerId="ADAL" clId="{BDC74A05-5E09-9C4E-A7FC-FDEB5D8B4233}" dt="2024-02-11T20:57:18.183" v="5990" actId="478"/>
          <ac:spMkLst>
            <pc:docMk/>
            <pc:sldMk cId="2839919393" sldId="309"/>
            <ac:spMk id="6" creationId="{FC9B0047-0482-A4E1-E0FF-18FE17209151}"/>
          </ac:spMkLst>
        </pc:spChg>
        <pc:spChg chg="add del mod">
          <ac:chgData name="Luis Manez" userId="f6bf1618-02dc-4663-8dbb-debc9ae6211c" providerId="ADAL" clId="{BDC74A05-5E09-9C4E-A7FC-FDEB5D8B4233}" dt="2024-02-11T20:57:18.183" v="5990" actId="478"/>
          <ac:spMkLst>
            <pc:docMk/>
            <pc:sldMk cId="2839919393" sldId="309"/>
            <ac:spMk id="7" creationId="{19CAE9E5-7BE2-411E-3A5C-938DA8DB6336}"/>
          </ac:spMkLst>
        </pc:spChg>
        <pc:spChg chg="add del mod">
          <ac:chgData name="Luis Manez" userId="f6bf1618-02dc-4663-8dbb-debc9ae6211c" providerId="ADAL" clId="{BDC74A05-5E09-9C4E-A7FC-FDEB5D8B4233}" dt="2024-02-11T20:57:18.183" v="5990" actId="478"/>
          <ac:spMkLst>
            <pc:docMk/>
            <pc:sldMk cId="2839919393" sldId="309"/>
            <ac:spMk id="8" creationId="{45970191-7A05-909A-EAC5-B4E111FD94CA}"/>
          </ac:spMkLst>
        </pc:spChg>
        <pc:spChg chg="add del mod">
          <ac:chgData name="Luis Manez" userId="f6bf1618-02dc-4663-8dbb-debc9ae6211c" providerId="ADAL" clId="{BDC74A05-5E09-9C4E-A7FC-FDEB5D8B4233}" dt="2024-02-11T20:57:18.183" v="5990" actId="478"/>
          <ac:spMkLst>
            <pc:docMk/>
            <pc:sldMk cId="2839919393" sldId="309"/>
            <ac:spMk id="9" creationId="{0FE81EB5-9A5F-F7CE-C72E-72A06E83E3F1}"/>
          </ac:spMkLst>
        </pc:spChg>
        <pc:spChg chg="add del mod">
          <ac:chgData name="Luis Manez" userId="f6bf1618-02dc-4663-8dbb-debc9ae6211c" providerId="ADAL" clId="{BDC74A05-5E09-9C4E-A7FC-FDEB5D8B4233}" dt="2024-02-11T20:57:18.183" v="5990" actId="478"/>
          <ac:spMkLst>
            <pc:docMk/>
            <pc:sldMk cId="2839919393" sldId="309"/>
            <ac:spMk id="10" creationId="{B87502B1-5ACB-5A63-1E17-F04963C80C59}"/>
          </ac:spMkLst>
        </pc:spChg>
        <pc:spChg chg="add mod">
          <ac:chgData name="Luis Manez" userId="f6bf1618-02dc-4663-8dbb-debc9ae6211c" providerId="ADAL" clId="{BDC74A05-5E09-9C4E-A7FC-FDEB5D8B4233}" dt="2024-02-11T22:16:59.180" v="6352" actId="1076"/>
          <ac:spMkLst>
            <pc:docMk/>
            <pc:sldMk cId="2839919393" sldId="309"/>
            <ac:spMk id="11" creationId="{37892ABB-6EBF-A073-36D1-7A83E5627768}"/>
          </ac:spMkLst>
        </pc:spChg>
        <pc:spChg chg="add mod">
          <ac:chgData name="Luis Manez" userId="f6bf1618-02dc-4663-8dbb-debc9ae6211c" providerId="ADAL" clId="{BDC74A05-5E09-9C4E-A7FC-FDEB5D8B4233}" dt="2024-02-12T11:16:40.833" v="6635" actId="1076"/>
          <ac:spMkLst>
            <pc:docMk/>
            <pc:sldMk cId="2839919393" sldId="309"/>
            <ac:spMk id="12" creationId="{9ED4AC5E-8635-362F-0693-AEE04BE19F80}"/>
          </ac:spMkLst>
        </pc:spChg>
        <pc:spChg chg="add mod">
          <ac:chgData name="Luis Manez" userId="f6bf1618-02dc-4663-8dbb-debc9ae6211c" providerId="ADAL" clId="{BDC74A05-5E09-9C4E-A7FC-FDEB5D8B4233}" dt="2024-02-12T11:16:50.671" v="6636" actId="1076"/>
          <ac:spMkLst>
            <pc:docMk/>
            <pc:sldMk cId="2839919393" sldId="309"/>
            <ac:spMk id="13" creationId="{C16AEA3C-FBFE-8C88-976C-4C22C0472990}"/>
          </ac:spMkLst>
        </pc:spChg>
        <pc:spChg chg="add mod">
          <ac:chgData name="Luis Manez" userId="f6bf1618-02dc-4663-8dbb-debc9ae6211c" providerId="ADAL" clId="{BDC74A05-5E09-9C4E-A7FC-FDEB5D8B4233}" dt="2024-02-12T11:13:05.174" v="6537" actId="1076"/>
          <ac:spMkLst>
            <pc:docMk/>
            <pc:sldMk cId="2839919393" sldId="309"/>
            <ac:spMk id="14" creationId="{347A6D23-DDA6-3118-4C75-E738E0F955FF}"/>
          </ac:spMkLst>
        </pc:spChg>
        <pc:spChg chg="add mod">
          <ac:chgData name="Luis Manez" userId="f6bf1618-02dc-4663-8dbb-debc9ae6211c" providerId="ADAL" clId="{BDC74A05-5E09-9C4E-A7FC-FDEB5D8B4233}" dt="2024-02-11T21:03:11.431" v="6073" actId="1076"/>
          <ac:spMkLst>
            <pc:docMk/>
            <pc:sldMk cId="2839919393" sldId="309"/>
            <ac:spMk id="15" creationId="{471B99D4-C867-1152-FC10-DC260E43D4AC}"/>
          </ac:spMkLst>
        </pc:spChg>
        <pc:spChg chg="add mod">
          <ac:chgData name="Luis Manez" userId="f6bf1618-02dc-4663-8dbb-debc9ae6211c" providerId="ADAL" clId="{BDC74A05-5E09-9C4E-A7FC-FDEB5D8B4233}" dt="2024-02-11T21:03:13.157" v="6074" actId="1076"/>
          <ac:spMkLst>
            <pc:docMk/>
            <pc:sldMk cId="2839919393" sldId="309"/>
            <ac:spMk id="16" creationId="{C5786808-5E40-6D37-3542-4353A08945EE}"/>
          </ac:spMkLst>
        </pc:spChg>
        <pc:spChg chg="add mod">
          <ac:chgData name="Luis Manez" userId="f6bf1618-02dc-4663-8dbb-debc9ae6211c" providerId="ADAL" clId="{BDC74A05-5E09-9C4E-A7FC-FDEB5D8B4233}" dt="2024-02-12T11:08:21.658" v="6446" actId="255"/>
          <ac:spMkLst>
            <pc:docMk/>
            <pc:sldMk cId="2839919393" sldId="309"/>
            <ac:spMk id="43" creationId="{F33DF526-2736-9CE1-3AF0-4E9536CDD525}"/>
          </ac:spMkLst>
        </pc:spChg>
        <pc:spChg chg="add mod">
          <ac:chgData name="Luis Manez" userId="f6bf1618-02dc-4663-8dbb-debc9ae6211c" providerId="ADAL" clId="{BDC74A05-5E09-9C4E-A7FC-FDEB5D8B4233}" dt="2024-02-12T11:05:36.357" v="6399" actId="1038"/>
          <ac:spMkLst>
            <pc:docMk/>
            <pc:sldMk cId="2839919393" sldId="309"/>
            <ac:spMk id="44" creationId="{259F66C3-134F-727E-1A05-189FC545C10E}"/>
          </ac:spMkLst>
        </pc:spChg>
        <pc:spChg chg="add mod">
          <ac:chgData name="Luis Manez" userId="f6bf1618-02dc-4663-8dbb-debc9ae6211c" providerId="ADAL" clId="{BDC74A05-5E09-9C4E-A7FC-FDEB5D8B4233}" dt="2024-02-12T11:20:06.604" v="6699" actId="1076"/>
          <ac:spMkLst>
            <pc:docMk/>
            <pc:sldMk cId="2839919393" sldId="309"/>
            <ac:spMk id="45" creationId="{BF5EFEE0-5E6B-2912-2446-88961AED923F}"/>
          </ac:spMkLst>
        </pc:spChg>
        <pc:spChg chg="add mod">
          <ac:chgData name="Luis Manez" userId="f6bf1618-02dc-4663-8dbb-debc9ae6211c" providerId="ADAL" clId="{BDC74A05-5E09-9C4E-A7FC-FDEB5D8B4233}" dt="2024-02-12T11:20:06.604" v="6699" actId="1076"/>
          <ac:spMkLst>
            <pc:docMk/>
            <pc:sldMk cId="2839919393" sldId="309"/>
            <ac:spMk id="46" creationId="{960D318B-47B1-E046-9E2B-39BDAA3D4354}"/>
          </ac:spMkLst>
        </pc:spChg>
        <pc:spChg chg="add mod">
          <ac:chgData name="Luis Manez" userId="f6bf1618-02dc-4663-8dbb-debc9ae6211c" providerId="ADAL" clId="{BDC74A05-5E09-9C4E-A7FC-FDEB5D8B4233}" dt="2024-02-12T11:09:01.584" v="6452" actId="208"/>
          <ac:spMkLst>
            <pc:docMk/>
            <pc:sldMk cId="2839919393" sldId="309"/>
            <ac:spMk id="48" creationId="{6DC0BF35-AFA6-800E-54D6-43CC42987303}"/>
          </ac:spMkLst>
        </pc:spChg>
        <pc:spChg chg="add mod">
          <ac:chgData name="Luis Manez" userId="f6bf1618-02dc-4663-8dbb-debc9ae6211c" providerId="ADAL" clId="{BDC74A05-5E09-9C4E-A7FC-FDEB5D8B4233}" dt="2024-02-12T11:10:31.313" v="6487" actId="1035"/>
          <ac:spMkLst>
            <pc:docMk/>
            <pc:sldMk cId="2839919393" sldId="309"/>
            <ac:spMk id="49" creationId="{C2649C4B-4CD8-F2AC-B5FD-8A0F07C2445A}"/>
          </ac:spMkLst>
        </pc:spChg>
        <pc:spChg chg="add mod">
          <ac:chgData name="Luis Manez" userId="f6bf1618-02dc-4663-8dbb-debc9ae6211c" providerId="ADAL" clId="{BDC74A05-5E09-9C4E-A7FC-FDEB5D8B4233}" dt="2024-02-12T11:11:19.906" v="6490" actId="208"/>
          <ac:spMkLst>
            <pc:docMk/>
            <pc:sldMk cId="2839919393" sldId="309"/>
            <ac:spMk id="50" creationId="{26099096-24EB-53FB-E815-F4294EAFB705}"/>
          </ac:spMkLst>
        </pc:spChg>
        <pc:spChg chg="add mod">
          <ac:chgData name="Luis Manez" userId="f6bf1618-02dc-4663-8dbb-debc9ae6211c" providerId="ADAL" clId="{BDC74A05-5E09-9C4E-A7FC-FDEB5D8B4233}" dt="2024-02-12T11:12:31.192" v="6534" actId="1076"/>
          <ac:spMkLst>
            <pc:docMk/>
            <pc:sldMk cId="2839919393" sldId="309"/>
            <ac:spMk id="51" creationId="{C770B38E-992F-E822-86EA-E69CB0074A1D}"/>
          </ac:spMkLst>
        </pc:spChg>
        <pc:spChg chg="add mod">
          <ac:chgData name="Luis Manez" userId="f6bf1618-02dc-4663-8dbb-debc9ae6211c" providerId="ADAL" clId="{BDC74A05-5E09-9C4E-A7FC-FDEB5D8B4233}" dt="2024-02-12T11:16:58.054" v="6655" actId="1035"/>
          <ac:spMkLst>
            <pc:docMk/>
            <pc:sldMk cId="2839919393" sldId="309"/>
            <ac:spMk id="52" creationId="{DBC840D2-63B6-A3FC-C38E-2A1885A86960}"/>
          </ac:spMkLst>
        </pc:spChg>
        <pc:spChg chg="add mod">
          <ac:chgData name="Luis Manez" userId="f6bf1618-02dc-4663-8dbb-debc9ae6211c" providerId="ADAL" clId="{BDC74A05-5E09-9C4E-A7FC-FDEB5D8B4233}" dt="2024-02-12T11:16:58.054" v="6655" actId="1035"/>
          <ac:spMkLst>
            <pc:docMk/>
            <pc:sldMk cId="2839919393" sldId="309"/>
            <ac:spMk id="53" creationId="{E29E75C6-0DD2-EF21-63CA-4AB90A55935D}"/>
          </ac:spMkLst>
        </pc:spChg>
        <pc:spChg chg="add mod">
          <ac:chgData name="Luis Manez" userId="f6bf1618-02dc-4663-8dbb-debc9ae6211c" providerId="ADAL" clId="{BDC74A05-5E09-9C4E-A7FC-FDEB5D8B4233}" dt="2024-02-12T11:16:50.671" v="6636" actId="1076"/>
          <ac:spMkLst>
            <pc:docMk/>
            <pc:sldMk cId="2839919393" sldId="309"/>
            <ac:spMk id="55" creationId="{1C93D0F4-AF48-4E93-BCF1-F97AC61B0F7B}"/>
          </ac:spMkLst>
        </pc:spChg>
        <pc:spChg chg="add mod">
          <ac:chgData name="Luis Manez" userId="f6bf1618-02dc-4663-8dbb-debc9ae6211c" providerId="ADAL" clId="{BDC74A05-5E09-9C4E-A7FC-FDEB5D8B4233}" dt="2024-02-12T11:16:50.671" v="6636" actId="1076"/>
          <ac:spMkLst>
            <pc:docMk/>
            <pc:sldMk cId="2839919393" sldId="309"/>
            <ac:spMk id="56" creationId="{363034D9-134D-4468-41CB-094EEBBB5760}"/>
          </ac:spMkLst>
        </pc:spChg>
        <pc:spChg chg="add mod">
          <ac:chgData name="Luis Manez" userId="f6bf1618-02dc-4663-8dbb-debc9ae6211c" providerId="ADAL" clId="{BDC74A05-5E09-9C4E-A7FC-FDEB5D8B4233}" dt="2024-02-12T11:16:40.833" v="6635" actId="1076"/>
          <ac:spMkLst>
            <pc:docMk/>
            <pc:sldMk cId="2839919393" sldId="309"/>
            <ac:spMk id="57" creationId="{5D66053A-4CD4-0742-8387-B32F1090E9A2}"/>
          </ac:spMkLst>
        </pc:spChg>
        <pc:spChg chg="add mod">
          <ac:chgData name="Luis Manez" userId="f6bf1618-02dc-4663-8dbb-debc9ae6211c" providerId="ADAL" clId="{BDC74A05-5E09-9C4E-A7FC-FDEB5D8B4233}" dt="2024-02-12T11:16:40.833" v="6635" actId="1076"/>
          <ac:spMkLst>
            <pc:docMk/>
            <pc:sldMk cId="2839919393" sldId="309"/>
            <ac:spMk id="58" creationId="{472FC15C-E3DF-F7BE-4513-1A394B1FD997}"/>
          </ac:spMkLst>
        </pc:spChg>
        <pc:spChg chg="add mod">
          <ac:chgData name="Luis Manez" userId="f6bf1618-02dc-4663-8dbb-debc9ae6211c" providerId="ADAL" clId="{BDC74A05-5E09-9C4E-A7FC-FDEB5D8B4233}" dt="2024-02-12T11:17:27.600" v="6658" actId="208"/>
          <ac:spMkLst>
            <pc:docMk/>
            <pc:sldMk cId="2839919393" sldId="309"/>
            <ac:spMk id="61" creationId="{BE13E16D-55B6-3234-457B-183DD3C6C55E}"/>
          </ac:spMkLst>
        </pc:spChg>
        <pc:spChg chg="add mod">
          <ac:chgData name="Luis Manez" userId="f6bf1618-02dc-4663-8dbb-debc9ae6211c" providerId="ADAL" clId="{BDC74A05-5E09-9C4E-A7FC-FDEB5D8B4233}" dt="2024-02-12T11:19:20.813" v="6696" actId="1036"/>
          <ac:spMkLst>
            <pc:docMk/>
            <pc:sldMk cId="2839919393" sldId="309"/>
            <ac:spMk id="62" creationId="{002159CA-CF28-C9C3-FC2E-415C470D177B}"/>
          </ac:spMkLst>
        </pc:spChg>
        <pc:cxnChg chg="add mod">
          <ac:chgData name="Luis Manez" userId="f6bf1618-02dc-4663-8dbb-debc9ae6211c" providerId="ADAL" clId="{BDC74A05-5E09-9C4E-A7FC-FDEB5D8B4233}" dt="2024-02-11T21:14:06.525" v="6113" actId="14100"/>
          <ac:cxnSpMkLst>
            <pc:docMk/>
            <pc:sldMk cId="2839919393" sldId="309"/>
            <ac:cxnSpMk id="18" creationId="{35737CB5-7D29-F9C5-40E1-3BA5C835292A}"/>
          </ac:cxnSpMkLst>
        </pc:cxnChg>
        <pc:cxnChg chg="add mod">
          <ac:chgData name="Luis Manez" userId="f6bf1618-02dc-4663-8dbb-debc9ae6211c" providerId="ADAL" clId="{BDC74A05-5E09-9C4E-A7FC-FDEB5D8B4233}" dt="2024-02-12T11:19:59.369" v="6698" actId="14100"/>
          <ac:cxnSpMkLst>
            <pc:docMk/>
            <pc:sldMk cId="2839919393" sldId="309"/>
            <ac:cxnSpMk id="21" creationId="{BAAB4BC5-4F72-8AE7-17B8-30C102C8B6AD}"/>
          </ac:cxnSpMkLst>
        </pc:cxnChg>
        <pc:cxnChg chg="add mod">
          <ac:chgData name="Luis Manez" userId="f6bf1618-02dc-4663-8dbb-debc9ae6211c" providerId="ADAL" clId="{BDC74A05-5E09-9C4E-A7FC-FDEB5D8B4233}" dt="2024-02-11T22:16:59.180" v="6352" actId="1076"/>
          <ac:cxnSpMkLst>
            <pc:docMk/>
            <pc:sldMk cId="2839919393" sldId="309"/>
            <ac:cxnSpMk id="24" creationId="{A6F63862-59C6-DFA6-E6FF-96D7AF6F66CC}"/>
          </ac:cxnSpMkLst>
        </pc:cxnChg>
        <pc:cxnChg chg="add mod">
          <ac:chgData name="Luis Manez" userId="f6bf1618-02dc-4663-8dbb-debc9ae6211c" providerId="ADAL" clId="{BDC74A05-5E09-9C4E-A7FC-FDEB5D8B4233}" dt="2024-02-12T11:16:40.833" v="6635" actId="1076"/>
          <ac:cxnSpMkLst>
            <pc:docMk/>
            <pc:sldMk cId="2839919393" sldId="309"/>
            <ac:cxnSpMk id="27" creationId="{CF722489-6401-A1E5-6FBD-CC497048456C}"/>
          </ac:cxnSpMkLst>
        </pc:cxnChg>
        <pc:cxnChg chg="add mod">
          <ac:chgData name="Luis Manez" userId="f6bf1618-02dc-4663-8dbb-debc9ae6211c" providerId="ADAL" clId="{BDC74A05-5E09-9C4E-A7FC-FDEB5D8B4233}" dt="2024-02-12T11:16:50.671" v="6636" actId="1076"/>
          <ac:cxnSpMkLst>
            <pc:docMk/>
            <pc:sldMk cId="2839919393" sldId="309"/>
            <ac:cxnSpMk id="30" creationId="{68E01754-A985-46C1-9081-A71E3101D33A}"/>
          </ac:cxnSpMkLst>
        </pc:cxnChg>
        <pc:cxnChg chg="add mod">
          <ac:chgData name="Luis Manez" userId="f6bf1618-02dc-4663-8dbb-debc9ae6211c" providerId="ADAL" clId="{BDC74A05-5E09-9C4E-A7FC-FDEB5D8B4233}" dt="2024-02-12T11:13:05.174" v="6537" actId="1076"/>
          <ac:cxnSpMkLst>
            <pc:docMk/>
            <pc:sldMk cId="2839919393" sldId="309"/>
            <ac:cxnSpMk id="33" creationId="{276814FE-F15F-B60C-CC9F-6C4738DA9EAF}"/>
          </ac:cxnSpMkLst>
        </pc:cxnChg>
        <pc:cxnChg chg="add mod">
          <ac:chgData name="Luis Manez" userId="f6bf1618-02dc-4663-8dbb-debc9ae6211c" providerId="ADAL" clId="{BDC74A05-5E09-9C4E-A7FC-FDEB5D8B4233}" dt="2024-02-11T22:16:35.883" v="6348" actId="14100"/>
          <ac:cxnSpMkLst>
            <pc:docMk/>
            <pc:sldMk cId="2839919393" sldId="309"/>
            <ac:cxnSpMk id="36" creationId="{E72E50ED-5956-FBB2-33C6-D6EBD69ABDD2}"/>
          </ac:cxnSpMkLst>
        </pc:cxnChg>
        <pc:cxnChg chg="add mod">
          <ac:chgData name="Luis Manez" userId="f6bf1618-02dc-4663-8dbb-debc9ae6211c" providerId="ADAL" clId="{BDC74A05-5E09-9C4E-A7FC-FDEB5D8B4233}" dt="2024-02-11T22:16:44.789" v="6351" actId="14100"/>
          <ac:cxnSpMkLst>
            <pc:docMk/>
            <pc:sldMk cId="2839919393" sldId="309"/>
            <ac:cxnSpMk id="39" creationId="{61B4D516-AB39-367D-D5B3-C56345BF983B}"/>
          </ac:cxnSpMkLst>
        </pc:cxnChg>
      </pc:sldChg>
      <pc:sldChg chg="addSp delSp modSp new del mod">
        <pc:chgData name="Luis Manez" userId="f6bf1618-02dc-4663-8dbb-debc9ae6211c" providerId="ADAL" clId="{BDC74A05-5E09-9C4E-A7FC-FDEB5D8B4233}" dt="2024-02-12T17:53:17.414" v="7717" actId="2696"/>
        <pc:sldMkLst>
          <pc:docMk/>
          <pc:sldMk cId="500262708" sldId="310"/>
        </pc:sldMkLst>
        <pc:spChg chg="add mod">
          <ac:chgData name="Luis Manez" userId="f6bf1618-02dc-4663-8dbb-debc9ae6211c" providerId="ADAL" clId="{BDC74A05-5E09-9C4E-A7FC-FDEB5D8B4233}" dt="2024-02-11T21:51:19.482" v="6127" actId="1076"/>
          <ac:spMkLst>
            <pc:docMk/>
            <pc:sldMk cId="500262708" sldId="310"/>
            <ac:spMk id="3" creationId="{FE2AD18C-7C07-EBCA-9948-B2B1EAC62A27}"/>
          </ac:spMkLst>
        </pc:spChg>
        <pc:spChg chg="add mod">
          <ac:chgData name="Luis Manez" userId="f6bf1618-02dc-4663-8dbb-debc9ae6211c" providerId="ADAL" clId="{BDC74A05-5E09-9C4E-A7FC-FDEB5D8B4233}" dt="2024-02-11T21:51:54.689" v="6135" actId="1076"/>
          <ac:spMkLst>
            <pc:docMk/>
            <pc:sldMk cId="500262708" sldId="310"/>
            <ac:spMk id="4" creationId="{D6C2F791-AC9B-76AE-3DB5-19DA946F1691}"/>
          </ac:spMkLst>
        </pc:spChg>
        <pc:spChg chg="add del mod">
          <ac:chgData name="Luis Manez" userId="f6bf1618-02dc-4663-8dbb-debc9ae6211c" providerId="ADAL" clId="{BDC74A05-5E09-9C4E-A7FC-FDEB5D8B4233}" dt="2024-02-11T21:52:43.262" v="6138" actId="478"/>
          <ac:spMkLst>
            <pc:docMk/>
            <pc:sldMk cId="500262708" sldId="310"/>
            <ac:spMk id="5" creationId="{7C464D0D-0E25-7200-04ED-4375ADF8A12B}"/>
          </ac:spMkLst>
        </pc:spChg>
        <pc:spChg chg="add mod">
          <ac:chgData name="Luis Manez" userId="f6bf1618-02dc-4663-8dbb-debc9ae6211c" providerId="ADAL" clId="{BDC74A05-5E09-9C4E-A7FC-FDEB5D8B4233}" dt="2024-02-11T21:53:03.442" v="6141" actId="1076"/>
          <ac:spMkLst>
            <pc:docMk/>
            <pc:sldMk cId="500262708" sldId="310"/>
            <ac:spMk id="6" creationId="{3009A7B5-BC50-FB6D-53E3-452CC993284F}"/>
          </ac:spMkLst>
        </pc:spChg>
        <pc:spChg chg="add mod">
          <ac:chgData name="Luis Manez" userId="f6bf1618-02dc-4663-8dbb-debc9ae6211c" providerId="ADAL" clId="{BDC74A05-5E09-9C4E-A7FC-FDEB5D8B4233}" dt="2024-02-11T21:53:23.937" v="6143" actId="1076"/>
          <ac:spMkLst>
            <pc:docMk/>
            <pc:sldMk cId="500262708" sldId="310"/>
            <ac:spMk id="7" creationId="{CC293588-7C20-6B43-849A-7F943E785494}"/>
          </ac:spMkLst>
        </pc:spChg>
        <pc:spChg chg="add mod">
          <ac:chgData name="Luis Manez" userId="f6bf1618-02dc-4663-8dbb-debc9ae6211c" providerId="ADAL" clId="{BDC74A05-5E09-9C4E-A7FC-FDEB5D8B4233}" dt="2024-02-11T21:53:31.619" v="6145" actId="1076"/>
          <ac:spMkLst>
            <pc:docMk/>
            <pc:sldMk cId="500262708" sldId="310"/>
            <ac:spMk id="8" creationId="{29F7E89D-604D-3CFD-0466-129D91BB3830}"/>
          </ac:spMkLst>
        </pc:spChg>
        <pc:spChg chg="add mod">
          <ac:chgData name="Luis Manez" userId="f6bf1618-02dc-4663-8dbb-debc9ae6211c" providerId="ADAL" clId="{BDC74A05-5E09-9C4E-A7FC-FDEB5D8B4233}" dt="2024-02-11T21:54:35.775" v="6149" actId="1076"/>
          <ac:spMkLst>
            <pc:docMk/>
            <pc:sldMk cId="500262708" sldId="310"/>
            <ac:spMk id="9" creationId="{2810699D-62EE-1475-3F3D-FD528BEF52BC}"/>
          </ac:spMkLst>
        </pc:spChg>
        <pc:spChg chg="add mod">
          <ac:chgData name="Luis Manez" userId="f6bf1618-02dc-4663-8dbb-debc9ae6211c" providerId="ADAL" clId="{BDC74A05-5E09-9C4E-A7FC-FDEB5D8B4233}" dt="2024-02-11T21:55:10.080" v="6154" actId="1076"/>
          <ac:spMkLst>
            <pc:docMk/>
            <pc:sldMk cId="500262708" sldId="310"/>
            <ac:spMk id="10" creationId="{BBB65773-3055-96BE-15AA-D56289F84B0E}"/>
          </ac:spMkLst>
        </pc:spChg>
        <pc:spChg chg="add mod">
          <ac:chgData name="Luis Manez" userId="f6bf1618-02dc-4663-8dbb-debc9ae6211c" providerId="ADAL" clId="{BDC74A05-5E09-9C4E-A7FC-FDEB5D8B4233}" dt="2024-02-11T21:56:07.096" v="6156" actId="164"/>
          <ac:spMkLst>
            <pc:docMk/>
            <pc:sldMk cId="500262708" sldId="310"/>
            <ac:spMk id="11" creationId="{7BB918B7-03EE-3597-ABE5-4280FEB532E0}"/>
          </ac:spMkLst>
        </pc:spChg>
        <pc:spChg chg="add mod">
          <ac:chgData name="Luis Manez" userId="f6bf1618-02dc-4663-8dbb-debc9ae6211c" providerId="ADAL" clId="{BDC74A05-5E09-9C4E-A7FC-FDEB5D8B4233}" dt="2024-02-11T21:56:07.096" v="6156" actId="164"/>
          <ac:spMkLst>
            <pc:docMk/>
            <pc:sldMk cId="500262708" sldId="310"/>
            <ac:spMk id="12" creationId="{9A3F01EE-F701-6A88-4A73-04E61CD13C35}"/>
          </ac:spMkLst>
        </pc:spChg>
        <pc:spChg chg="add mod">
          <ac:chgData name="Luis Manez" userId="f6bf1618-02dc-4663-8dbb-debc9ae6211c" providerId="ADAL" clId="{BDC74A05-5E09-9C4E-A7FC-FDEB5D8B4233}" dt="2024-02-11T21:58:45.724" v="6161" actId="1076"/>
          <ac:spMkLst>
            <pc:docMk/>
            <pc:sldMk cId="500262708" sldId="310"/>
            <ac:spMk id="14" creationId="{6BD1B213-41B6-0219-F043-251259EFAFD2}"/>
          </ac:spMkLst>
        </pc:spChg>
        <pc:spChg chg="add mod">
          <ac:chgData name="Luis Manez" userId="f6bf1618-02dc-4663-8dbb-debc9ae6211c" providerId="ADAL" clId="{BDC74A05-5E09-9C4E-A7FC-FDEB5D8B4233}" dt="2024-02-11T21:59:07.057" v="6164" actId="1076"/>
          <ac:spMkLst>
            <pc:docMk/>
            <pc:sldMk cId="500262708" sldId="310"/>
            <ac:spMk id="15" creationId="{0AA8EEC8-8F1F-0573-AF4B-72BEF0BAF30F}"/>
          </ac:spMkLst>
        </pc:spChg>
        <pc:spChg chg="add mod">
          <ac:chgData name="Luis Manez" userId="f6bf1618-02dc-4663-8dbb-debc9ae6211c" providerId="ADAL" clId="{BDC74A05-5E09-9C4E-A7FC-FDEB5D8B4233}" dt="2024-02-11T22:00:01.819" v="6167" actId="1076"/>
          <ac:spMkLst>
            <pc:docMk/>
            <pc:sldMk cId="500262708" sldId="310"/>
            <ac:spMk id="16" creationId="{1D916A34-B642-06B0-E705-A9D31ACDA66B}"/>
          </ac:spMkLst>
        </pc:spChg>
        <pc:spChg chg="add mod">
          <ac:chgData name="Luis Manez" userId="f6bf1618-02dc-4663-8dbb-debc9ae6211c" providerId="ADAL" clId="{BDC74A05-5E09-9C4E-A7FC-FDEB5D8B4233}" dt="2024-02-11T22:00:19.593" v="6169" actId="1076"/>
          <ac:spMkLst>
            <pc:docMk/>
            <pc:sldMk cId="500262708" sldId="310"/>
            <ac:spMk id="17" creationId="{D38C02FE-7648-6E9D-B0F1-77A018E12142}"/>
          </ac:spMkLst>
        </pc:spChg>
        <pc:spChg chg="add mod">
          <ac:chgData name="Luis Manez" userId="f6bf1618-02dc-4663-8dbb-debc9ae6211c" providerId="ADAL" clId="{BDC74A05-5E09-9C4E-A7FC-FDEB5D8B4233}" dt="2024-02-11T22:00:35.167" v="6173" actId="1076"/>
          <ac:spMkLst>
            <pc:docMk/>
            <pc:sldMk cId="500262708" sldId="310"/>
            <ac:spMk id="18" creationId="{F53DB5AD-9CD4-DC71-D6C0-154FF1EA4E23}"/>
          </ac:spMkLst>
        </pc:spChg>
        <pc:spChg chg="add del mod">
          <ac:chgData name="Luis Manez" userId="f6bf1618-02dc-4663-8dbb-debc9ae6211c" providerId="ADAL" clId="{BDC74A05-5E09-9C4E-A7FC-FDEB5D8B4233}" dt="2024-02-11T22:00:51.485" v="6176" actId="478"/>
          <ac:spMkLst>
            <pc:docMk/>
            <pc:sldMk cId="500262708" sldId="310"/>
            <ac:spMk id="19" creationId="{0ACE1F32-D0CD-AF6D-C25A-D0ACC90A50F5}"/>
          </ac:spMkLst>
        </pc:spChg>
        <pc:spChg chg="add mod">
          <ac:chgData name="Luis Manez" userId="f6bf1618-02dc-4663-8dbb-debc9ae6211c" providerId="ADAL" clId="{BDC74A05-5E09-9C4E-A7FC-FDEB5D8B4233}" dt="2024-02-11T22:01:23.516" v="6194" actId="1076"/>
          <ac:spMkLst>
            <pc:docMk/>
            <pc:sldMk cId="500262708" sldId="310"/>
            <ac:spMk id="20" creationId="{53D63A07-E9B9-F7AC-71CB-555A9F4E9A07}"/>
          </ac:spMkLst>
        </pc:spChg>
        <pc:spChg chg="add mod">
          <ac:chgData name="Luis Manez" userId="f6bf1618-02dc-4663-8dbb-debc9ae6211c" providerId="ADAL" clId="{BDC74A05-5E09-9C4E-A7FC-FDEB5D8B4233}" dt="2024-02-11T22:02:31.855" v="6209" actId="1036"/>
          <ac:spMkLst>
            <pc:docMk/>
            <pc:sldMk cId="500262708" sldId="310"/>
            <ac:spMk id="21" creationId="{16683930-9982-A3CB-9ADA-D5C4C1299BFA}"/>
          </ac:spMkLst>
        </pc:spChg>
        <pc:spChg chg="add mod">
          <ac:chgData name="Luis Manez" userId="f6bf1618-02dc-4663-8dbb-debc9ae6211c" providerId="ADAL" clId="{BDC74A05-5E09-9C4E-A7FC-FDEB5D8B4233}" dt="2024-02-11T22:03:06.270" v="6326" actId="1037"/>
          <ac:spMkLst>
            <pc:docMk/>
            <pc:sldMk cId="500262708" sldId="310"/>
            <ac:spMk id="22" creationId="{40C07390-1B6B-73B8-E434-ABE9BF1B218B}"/>
          </ac:spMkLst>
        </pc:spChg>
        <pc:spChg chg="add mod">
          <ac:chgData name="Luis Manez" userId="f6bf1618-02dc-4663-8dbb-debc9ae6211c" providerId="ADAL" clId="{BDC74A05-5E09-9C4E-A7FC-FDEB5D8B4233}" dt="2024-02-11T22:05:43.109" v="6328" actId="1076"/>
          <ac:spMkLst>
            <pc:docMk/>
            <pc:sldMk cId="500262708" sldId="310"/>
            <ac:spMk id="23" creationId="{924EB14F-4274-46FC-A110-0C07CA21791A}"/>
          </ac:spMkLst>
        </pc:spChg>
        <pc:spChg chg="add mod">
          <ac:chgData name="Luis Manez" userId="f6bf1618-02dc-4663-8dbb-debc9ae6211c" providerId="ADAL" clId="{BDC74A05-5E09-9C4E-A7FC-FDEB5D8B4233}" dt="2024-02-11T22:05:50.376" v="6330" actId="1076"/>
          <ac:spMkLst>
            <pc:docMk/>
            <pc:sldMk cId="500262708" sldId="310"/>
            <ac:spMk id="24" creationId="{319A9DFB-BB69-EA03-4238-352882651CB2}"/>
          </ac:spMkLst>
        </pc:spChg>
        <pc:spChg chg="mod">
          <ac:chgData name="Luis Manez" userId="f6bf1618-02dc-4663-8dbb-debc9ae6211c" providerId="ADAL" clId="{BDC74A05-5E09-9C4E-A7FC-FDEB5D8B4233}" dt="2024-02-11T22:06:28.730" v="6333"/>
          <ac:spMkLst>
            <pc:docMk/>
            <pc:sldMk cId="500262708" sldId="310"/>
            <ac:spMk id="26" creationId="{036BD2AC-84C6-FC9C-2302-41915F1E0868}"/>
          </ac:spMkLst>
        </pc:spChg>
        <pc:spChg chg="mod">
          <ac:chgData name="Luis Manez" userId="f6bf1618-02dc-4663-8dbb-debc9ae6211c" providerId="ADAL" clId="{BDC74A05-5E09-9C4E-A7FC-FDEB5D8B4233}" dt="2024-02-11T22:06:28.730" v="6333"/>
          <ac:spMkLst>
            <pc:docMk/>
            <pc:sldMk cId="500262708" sldId="310"/>
            <ac:spMk id="27" creationId="{39947100-8D6B-8949-6856-D758409715AE}"/>
          </ac:spMkLst>
        </pc:spChg>
        <pc:spChg chg="add mod">
          <ac:chgData name="Luis Manez" userId="f6bf1618-02dc-4663-8dbb-debc9ae6211c" providerId="ADAL" clId="{BDC74A05-5E09-9C4E-A7FC-FDEB5D8B4233}" dt="2024-02-11T22:07:02.221" v="6336" actId="1076"/>
          <ac:spMkLst>
            <pc:docMk/>
            <pc:sldMk cId="500262708" sldId="310"/>
            <ac:spMk id="28" creationId="{930E8ABF-9930-95C9-4349-3D3F26271E30}"/>
          </ac:spMkLst>
        </pc:spChg>
        <pc:spChg chg="add mod">
          <ac:chgData name="Luis Manez" userId="f6bf1618-02dc-4663-8dbb-debc9ae6211c" providerId="ADAL" clId="{BDC74A05-5E09-9C4E-A7FC-FDEB5D8B4233}" dt="2024-02-12T11:21:28.414" v="6701" actId="164"/>
          <ac:spMkLst>
            <pc:docMk/>
            <pc:sldMk cId="500262708" sldId="310"/>
            <ac:spMk id="29" creationId="{06CC9949-3364-C553-532B-F18285D8F464}"/>
          </ac:spMkLst>
        </pc:spChg>
        <pc:spChg chg="add mod">
          <ac:chgData name="Luis Manez" userId="f6bf1618-02dc-4663-8dbb-debc9ae6211c" providerId="ADAL" clId="{BDC74A05-5E09-9C4E-A7FC-FDEB5D8B4233}" dt="2024-02-12T11:21:28.414" v="6701" actId="164"/>
          <ac:spMkLst>
            <pc:docMk/>
            <pc:sldMk cId="500262708" sldId="310"/>
            <ac:spMk id="30" creationId="{1453F93E-E021-0280-2E8E-08C6B84E9100}"/>
          </ac:spMkLst>
        </pc:spChg>
        <pc:grpChg chg="add mod">
          <ac:chgData name="Luis Manez" userId="f6bf1618-02dc-4663-8dbb-debc9ae6211c" providerId="ADAL" clId="{BDC74A05-5E09-9C4E-A7FC-FDEB5D8B4233}" dt="2024-02-11T21:57:23.942" v="6159" actId="1076"/>
          <ac:grpSpMkLst>
            <pc:docMk/>
            <pc:sldMk cId="500262708" sldId="310"/>
            <ac:grpSpMk id="13" creationId="{77D3F2C1-C550-830E-C956-73DB8B54E6A6}"/>
          </ac:grpSpMkLst>
        </pc:grpChg>
        <pc:grpChg chg="add mod">
          <ac:chgData name="Luis Manez" userId="f6bf1618-02dc-4663-8dbb-debc9ae6211c" providerId="ADAL" clId="{BDC74A05-5E09-9C4E-A7FC-FDEB5D8B4233}" dt="2024-02-11T22:06:37.377" v="6334" actId="1076"/>
          <ac:grpSpMkLst>
            <pc:docMk/>
            <pc:sldMk cId="500262708" sldId="310"/>
            <ac:grpSpMk id="25" creationId="{FA80489E-7536-B607-042E-F728619D00F3}"/>
          </ac:grpSpMkLst>
        </pc:grpChg>
        <pc:grpChg chg="add mod">
          <ac:chgData name="Luis Manez" userId="f6bf1618-02dc-4663-8dbb-debc9ae6211c" providerId="ADAL" clId="{BDC74A05-5E09-9C4E-A7FC-FDEB5D8B4233}" dt="2024-02-12T11:21:33.865" v="6702" actId="1076"/>
          <ac:grpSpMkLst>
            <pc:docMk/>
            <pc:sldMk cId="500262708" sldId="310"/>
            <ac:grpSpMk id="31" creationId="{C02E0390-8333-7B06-5DA0-40D5D03FBD3C}"/>
          </ac:grpSpMkLst>
        </pc:grpChg>
        <pc:picChg chg="add mod">
          <ac:chgData name="Luis Manez" userId="f6bf1618-02dc-4663-8dbb-debc9ae6211c" providerId="ADAL" clId="{BDC74A05-5E09-9C4E-A7FC-FDEB5D8B4233}" dt="2024-02-11T22:06:22.478" v="6332" actId="1076"/>
          <ac:picMkLst>
            <pc:docMk/>
            <pc:sldMk cId="500262708" sldId="310"/>
            <ac:picMk id="2" creationId="{86F3FB17-D466-9C09-D2A9-8F6E7223FB6B}"/>
          </ac:picMkLst>
        </pc:picChg>
      </pc:sldChg>
      <pc:sldChg chg="addSp delSp modSp new mod setBg">
        <pc:chgData name="Luis Manez" userId="f6bf1618-02dc-4663-8dbb-debc9ae6211c" providerId="ADAL" clId="{BDC74A05-5E09-9C4E-A7FC-FDEB5D8B4233}" dt="2024-02-12T11:36:54.409" v="6737" actId="113"/>
        <pc:sldMkLst>
          <pc:docMk/>
          <pc:sldMk cId="231606908" sldId="311"/>
        </pc:sldMkLst>
        <pc:spChg chg="mod">
          <ac:chgData name="Luis Manez" userId="f6bf1618-02dc-4663-8dbb-debc9ae6211c" providerId="ADAL" clId="{BDC74A05-5E09-9C4E-A7FC-FDEB5D8B4233}" dt="2024-02-12T11:36:54.409" v="6737" actId="113"/>
          <ac:spMkLst>
            <pc:docMk/>
            <pc:sldMk cId="231606908" sldId="311"/>
            <ac:spMk id="2" creationId="{D0AEC423-20CF-D432-58DA-38B921AE0349}"/>
          </ac:spMkLst>
        </pc:spChg>
        <pc:spChg chg="add">
          <ac:chgData name="Luis Manez" userId="f6bf1618-02dc-4663-8dbb-debc9ae6211c" providerId="ADAL" clId="{BDC74A05-5E09-9C4E-A7FC-FDEB5D8B4233}" dt="2024-02-12T11:33:23.487" v="6720"/>
          <ac:spMkLst>
            <pc:docMk/>
            <pc:sldMk cId="231606908" sldId="311"/>
            <ac:spMk id="3" creationId="{E207F9EA-5D89-D409-287E-A31F61743BEA}"/>
          </ac:spMkLst>
        </pc:spChg>
        <pc:spChg chg="add mod">
          <ac:chgData name="Luis Manez" userId="f6bf1618-02dc-4663-8dbb-debc9ae6211c" providerId="ADAL" clId="{BDC74A05-5E09-9C4E-A7FC-FDEB5D8B4233}" dt="2024-02-12T11:36:43.037" v="6735" actId="2711"/>
          <ac:spMkLst>
            <pc:docMk/>
            <pc:sldMk cId="231606908" sldId="311"/>
            <ac:spMk id="5" creationId="{070C2832-38D8-893C-7F1F-BFD1BAAF655C}"/>
          </ac:spMkLst>
        </pc:spChg>
        <pc:spChg chg="add del mod">
          <ac:chgData name="Luis Manez" userId="f6bf1618-02dc-4663-8dbb-debc9ae6211c" providerId="ADAL" clId="{BDC74A05-5E09-9C4E-A7FC-FDEB5D8B4233}" dt="2024-02-12T11:36:32.212" v="6733"/>
          <ac:spMkLst>
            <pc:docMk/>
            <pc:sldMk cId="231606908" sldId="311"/>
            <ac:spMk id="8" creationId="{C0B216DD-2E33-3534-A899-22C6352F451F}"/>
          </ac:spMkLst>
        </pc:spChg>
        <pc:spChg chg="add">
          <ac:chgData name="Luis Manez" userId="f6bf1618-02dc-4663-8dbb-debc9ae6211c" providerId="ADAL" clId="{BDC74A05-5E09-9C4E-A7FC-FDEB5D8B4233}" dt="2024-02-12T11:36:14.035" v="6730" actId="26606"/>
          <ac:spMkLst>
            <pc:docMk/>
            <pc:sldMk cId="231606908" sldId="311"/>
            <ac:spMk id="5123" creationId="{2B97F24A-32CE-4C1C-A50D-3016B394DCFB}"/>
          </ac:spMkLst>
        </pc:spChg>
        <pc:spChg chg="add">
          <ac:chgData name="Luis Manez" userId="f6bf1618-02dc-4663-8dbb-debc9ae6211c" providerId="ADAL" clId="{BDC74A05-5E09-9C4E-A7FC-FDEB5D8B4233}" dt="2024-02-12T11:36:14.035" v="6730" actId="26606"/>
          <ac:spMkLst>
            <pc:docMk/>
            <pc:sldMk cId="231606908" sldId="311"/>
            <ac:spMk id="5124" creationId="{CD8B4F24-440B-49E9-B85D-733523DC064B}"/>
          </ac:spMkLst>
        </pc:spChg>
        <pc:grpChg chg="add del">
          <ac:chgData name="Luis Manez" userId="f6bf1618-02dc-4663-8dbb-debc9ae6211c" providerId="ADAL" clId="{BDC74A05-5E09-9C4E-A7FC-FDEB5D8B4233}" dt="2024-02-12T11:36:14.030" v="6729" actId="26606"/>
          <ac:grpSpMkLst>
            <pc:docMk/>
            <pc:sldMk cId="231606908" sldId="311"/>
            <ac:grpSpMk id="12" creationId="{6258F736-B256-8039-9DC6-F4E49A5C5AD5}"/>
          </ac:grpSpMkLst>
        </pc:grpChg>
        <pc:picChg chg="add mod">
          <ac:chgData name="Luis Manez" userId="f6bf1618-02dc-4663-8dbb-debc9ae6211c" providerId="ADAL" clId="{BDC74A05-5E09-9C4E-A7FC-FDEB5D8B4233}" dt="2024-02-12T11:36:14.035" v="6730" actId="26606"/>
          <ac:picMkLst>
            <pc:docMk/>
            <pc:sldMk cId="231606908" sldId="311"/>
            <ac:picMk id="7" creationId="{F8D84513-1A9B-EA62-BF27-AD0717C56447}"/>
          </ac:picMkLst>
        </pc:picChg>
        <pc:picChg chg="add">
          <ac:chgData name="Luis Manez" userId="f6bf1618-02dc-4663-8dbb-debc9ae6211c" providerId="ADAL" clId="{BDC74A05-5E09-9C4E-A7FC-FDEB5D8B4233}" dt="2024-02-12T11:33:23.487" v="6720"/>
          <ac:picMkLst>
            <pc:docMk/>
            <pc:sldMk cId="231606908" sldId="311"/>
            <ac:picMk id="5121" creationId="{4999BEAB-89E1-AC14-EEE7-D0E950D320FF}"/>
          </ac:picMkLst>
        </pc:picChg>
      </pc:sldChg>
      <pc:sldChg chg="addSp delSp modSp new mod setBg">
        <pc:chgData name="Luis Manez" userId="f6bf1618-02dc-4663-8dbb-debc9ae6211c" providerId="ADAL" clId="{BDC74A05-5E09-9C4E-A7FC-FDEB5D8B4233}" dt="2024-02-12T11:44:50.128" v="6754" actId="113"/>
        <pc:sldMkLst>
          <pc:docMk/>
          <pc:sldMk cId="4051415114" sldId="312"/>
        </pc:sldMkLst>
        <pc:spChg chg="mod">
          <ac:chgData name="Luis Manez" userId="f6bf1618-02dc-4663-8dbb-debc9ae6211c" providerId="ADAL" clId="{BDC74A05-5E09-9C4E-A7FC-FDEB5D8B4233}" dt="2024-02-12T11:44:50.128" v="6754" actId="113"/>
          <ac:spMkLst>
            <pc:docMk/>
            <pc:sldMk cId="4051415114" sldId="312"/>
            <ac:spMk id="2" creationId="{06D22F0F-BE3D-12DC-5DC3-01F176F4B8B9}"/>
          </ac:spMkLst>
        </pc:spChg>
        <pc:spChg chg="add mod">
          <ac:chgData name="Luis Manez" userId="f6bf1618-02dc-4663-8dbb-debc9ae6211c" providerId="ADAL" clId="{BDC74A05-5E09-9C4E-A7FC-FDEB5D8B4233}" dt="2024-02-12T11:44:46.138" v="6752" actId="2711"/>
          <ac:spMkLst>
            <pc:docMk/>
            <pc:sldMk cId="4051415114" sldId="312"/>
            <ac:spMk id="4" creationId="{210DB219-3EE7-9201-292F-32B5C11CA385}"/>
          </ac:spMkLst>
        </pc:spChg>
        <pc:spChg chg="add del">
          <ac:chgData name="Luis Manez" userId="f6bf1618-02dc-4663-8dbb-debc9ae6211c" providerId="ADAL" clId="{BDC74A05-5E09-9C4E-A7FC-FDEB5D8B4233}" dt="2024-02-12T11:44:34.457" v="6750" actId="26606"/>
          <ac:spMkLst>
            <pc:docMk/>
            <pc:sldMk cId="4051415114" sldId="312"/>
            <ac:spMk id="11" creationId="{0E3596DD-156A-473E-9BB3-C6A29F7574E9}"/>
          </ac:spMkLst>
        </pc:spChg>
        <pc:spChg chg="add del">
          <ac:chgData name="Luis Manez" userId="f6bf1618-02dc-4663-8dbb-debc9ae6211c" providerId="ADAL" clId="{BDC74A05-5E09-9C4E-A7FC-FDEB5D8B4233}" dt="2024-02-12T11:44:34.457" v="6750" actId="26606"/>
          <ac:spMkLst>
            <pc:docMk/>
            <pc:sldMk cId="4051415114" sldId="312"/>
            <ac:spMk id="13" creationId="{2C46C4D6-C474-4E92-B52E-944C1118F7B6}"/>
          </ac:spMkLst>
        </pc:spChg>
        <pc:spChg chg="add">
          <ac:chgData name="Luis Manez" userId="f6bf1618-02dc-4663-8dbb-debc9ae6211c" providerId="ADAL" clId="{BDC74A05-5E09-9C4E-A7FC-FDEB5D8B4233}" dt="2024-02-12T11:44:34.457" v="6750" actId="26606"/>
          <ac:spMkLst>
            <pc:docMk/>
            <pc:sldMk cId="4051415114" sldId="312"/>
            <ac:spMk id="18" creationId="{743AA782-23D1-4521-8CAD-47662984AA08}"/>
          </ac:spMkLst>
        </pc:spChg>
        <pc:spChg chg="add">
          <ac:chgData name="Luis Manez" userId="f6bf1618-02dc-4663-8dbb-debc9ae6211c" providerId="ADAL" clId="{BDC74A05-5E09-9C4E-A7FC-FDEB5D8B4233}" dt="2024-02-12T11:44:34.457" v="6750" actId="26606"/>
          <ac:spMkLst>
            <pc:docMk/>
            <pc:sldMk cId="4051415114" sldId="312"/>
            <ac:spMk id="20" creationId="{650D18FE-0824-4A46-B22C-A86B52E5780A}"/>
          </ac:spMkLst>
        </pc:spChg>
        <pc:picChg chg="add mod">
          <ac:chgData name="Luis Manez" userId="f6bf1618-02dc-4663-8dbb-debc9ae6211c" providerId="ADAL" clId="{BDC74A05-5E09-9C4E-A7FC-FDEB5D8B4233}" dt="2024-02-12T11:44:34.457" v="6750" actId="26606"/>
          <ac:picMkLst>
            <pc:docMk/>
            <pc:sldMk cId="4051415114" sldId="312"/>
            <ac:picMk id="6" creationId="{F435B1E8-C116-BAB9-188C-DB8CA39F7AFA}"/>
          </ac:picMkLst>
        </pc:picChg>
      </pc:sldChg>
      <pc:sldChg chg="addSp delSp modSp add mod setBg delDesignElem">
        <pc:chgData name="Luis Manez" userId="f6bf1618-02dc-4663-8dbb-debc9ae6211c" providerId="ADAL" clId="{BDC74A05-5E09-9C4E-A7FC-FDEB5D8B4233}" dt="2024-02-12T11:56:55.552" v="6780" actId="404"/>
        <pc:sldMkLst>
          <pc:docMk/>
          <pc:sldMk cId="3362714754" sldId="313"/>
        </pc:sldMkLst>
        <pc:spChg chg="mod">
          <ac:chgData name="Luis Manez" userId="f6bf1618-02dc-4663-8dbb-debc9ae6211c" providerId="ADAL" clId="{BDC74A05-5E09-9C4E-A7FC-FDEB5D8B4233}" dt="2024-02-12T11:55:24.672" v="6774" actId="14100"/>
          <ac:spMkLst>
            <pc:docMk/>
            <pc:sldMk cId="3362714754" sldId="313"/>
            <ac:spMk id="2" creationId="{701BEC56-7F23-B677-0638-A439DFC0A412}"/>
          </ac:spMkLst>
        </pc:spChg>
        <pc:spChg chg="mod">
          <ac:chgData name="Luis Manez" userId="f6bf1618-02dc-4663-8dbb-debc9ae6211c" providerId="ADAL" clId="{BDC74A05-5E09-9C4E-A7FC-FDEB5D8B4233}" dt="2024-02-12T11:56:55.552" v="6780" actId="404"/>
          <ac:spMkLst>
            <pc:docMk/>
            <pc:sldMk cId="3362714754" sldId="313"/>
            <ac:spMk id="4" creationId="{0F2680E3-E3F3-08E6-FCCD-58AE5EA41A76}"/>
          </ac:spMkLst>
        </pc:spChg>
        <pc:spChg chg="add">
          <ac:chgData name="Luis Manez" userId="f6bf1618-02dc-4663-8dbb-debc9ae6211c" providerId="ADAL" clId="{BDC74A05-5E09-9C4E-A7FC-FDEB5D8B4233}" dt="2024-02-12T11:55:06.915" v="6772" actId="26606"/>
          <ac:spMkLst>
            <pc:docMk/>
            <pc:sldMk cId="3362714754" sldId="313"/>
            <ac:spMk id="9" creationId="{2B97F24A-32CE-4C1C-A50D-3016B394DCFB}"/>
          </ac:spMkLst>
        </pc:spChg>
        <pc:spChg chg="add">
          <ac:chgData name="Luis Manez" userId="f6bf1618-02dc-4663-8dbb-debc9ae6211c" providerId="ADAL" clId="{BDC74A05-5E09-9C4E-A7FC-FDEB5D8B4233}" dt="2024-02-12T11:55:06.915" v="6772" actId="26606"/>
          <ac:spMkLst>
            <pc:docMk/>
            <pc:sldMk cId="3362714754" sldId="313"/>
            <ac:spMk id="11" creationId="{CD8B4F24-440B-49E9-B85D-733523DC064B}"/>
          </ac:spMkLst>
        </pc:spChg>
        <pc:spChg chg="del">
          <ac:chgData name="Luis Manez" userId="f6bf1618-02dc-4663-8dbb-debc9ae6211c" providerId="ADAL" clId="{BDC74A05-5E09-9C4E-A7FC-FDEB5D8B4233}" dt="2024-02-12T11:45:22.503" v="6756"/>
          <ac:spMkLst>
            <pc:docMk/>
            <pc:sldMk cId="3362714754" sldId="313"/>
            <ac:spMk id="18" creationId="{88E3B50E-B316-0C57-0C29-A35BFB4C0D23}"/>
          </ac:spMkLst>
        </pc:spChg>
        <pc:spChg chg="del">
          <ac:chgData name="Luis Manez" userId="f6bf1618-02dc-4663-8dbb-debc9ae6211c" providerId="ADAL" clId="{BDC74A05-5E09-9C4E-A7FC-FDEB5D8B4233}" dt="2024-02-12T11:45:22.503" v="6756"/>
          <ac:spMkLst>
            <pc:docMk/>
            <pc:sldMk cId="3362714754" sldId="313"/>
            <ac:spMk id="20" creationId="{1B9BB0D7-2719-FA56-9918-95AC43AEA515}"/>
          </ac:spMkLst>
        </pc:spChg>
        <pc:picChg chg="add mod">
          <ac:chgData name="Luis Manez" userId="f6bf1618-02dc-4663-8dbb-debc9ae6211c" providerId="ADAL" clId="{BDC74A05-5E09-9C4E-A7FC-FDEB5D8B4233}" dt="2024-02-12T11:55:28.386" v="6775" actId="1076"/>
          <ac:picMkLst>
            <pc:docMk/>
            <pc:sldMk cId="3362714754" sldId="313"/>
            <ac:picMk id="3" creationId="{5892592E-692E-A34D-F0B8-FA4D67E9B86E}"/>
          </ac:picMkLst>
        </pc:picChg>
        <pc:picChg chg="del">
          <ac:chgData name="Luis Manez" userId="f6bf1618-02dc-4663-8dbb-debc9ae6211c" providerId="ADAL" clId="{BDC74A05-5E09-9C4E-A7FC-FDEB5D8B4233}" dt="2024-02-12T11:54:53.711" v="6770" actId="478"/>
          <ac:picMkLst>
            <pc:docMk/>
            <pc:sldMk cId="3362714754" sldId="313"/>
            <ac:picMk id="6" creationId="{1935FEF9-80BD-A74F-59C9-359C2DE726FF}"/>
          </ac:picMkLst>
        </pc:picChg>
      </pc:sldChg>
      <pc:sldChg chg="addSp modSp new mod">
        <pc:chgData name="Luis Manez" userId="f6bf1618-02dc-4663-8dbb-debc9ae6211c" providerId="ADAL" clId="{BDC74A05-5E09-9C4E-A7FC-FDEB5D8B4233}" dt="2024-02-12T14:45:28.528" v="7361" actId="1076"/>
        <pc:sldMkLst>
          <pc:docMk/>
          <pc:sldMk cId="32469401" sldId="314"/>
        </pc:sldMkLst>
        <pc:spChg chg="mod">
          <ac:chgData name="Luis Manez" userId="f6bf1618-02dc-4663-8dbb-debc9ae6211c" providerId="ADAL" clId="{BDC74A05-5E09-9C4E-A7FC-FDEB5D8B4233}" dt="2024-02-12T11:59:24.285" v="6802" actId="20577"/>
          <ac:spMkLst>
            <pc:docMk/>
            <pc:sldMk cId="32469401" sldId="314"/>
            <ac:spMk id="2" creationId="{B2906AFF-A941-B097-D531-D6BEEB207FAD}"/>
          </ac:spMkLst>
        </pc:spChg>
        <pc:spChg chg="add mod">
          <ac:chgData name="Luis Manez" userId="f6bf1618-02dc-4663-8dbb-debc9ae6211c" providerId="ADAL" clId="{BDC74A05-5E09-9C4E-A7FC-FDEB5D8B4233}" dt="2024-02-12T14:19:29.152" v="6857" actId="1035"/>
          <ac:spMkLst>
            <pc:docMk/>
            <pc:sldMk cId="32469401" sldId="314"/>
            <ac:spMk id="3" creationId="{D47E3C12-F208-814C-7C74-FF456A2B5141}"/>
          </ac:spMkLst>
        </pc:spChg>
        <pc:spChg chg="add mod">
          <ac:chgData name="Luis Manez" userId="f6bf1618-02dc-4663-8dbb-debc9ae6211c" providerId="ADAL" clId="{BDC74A05-5E09-9C4E-A7FC-FDEB5D8B4233}" dt="2024-02-12T14:19:29.152" v="6857" actId="1035"/>
          <ac:spMkLst>
            <pc:docMk/>
            <pc:sldMk cId="32469401" sldId="314"/>
            <ac:spMk id="5" creationId="{D963DAA0-164D-4E57-37F4-60AAC1E63129}"/>
          </ac:spMkLst>
        </pc:spChg>
        <pc:spChg chg="add mod">
          <ac:chgData name="Luis Manez" userId="f6bf1618-02dc-4663-8dbb-debc9ae6211c" providerId="ADAL" clId="{BDC74A05-5E09-9C4E-A7FC-FDEB5D8B4233}" dt="2024-02-12T14:29:50.814" v="7072" actId="20577"/>
          <ac:spMkLst>
            <pc:docMk/>
            <pc:sldMk cId="32469401" sldId="314"/>
            <ac:spMk id="6" creationId="{9C07611D-6326-727B-091E-2B5C530F2EFF}"/>
          </ac:spMkLst>
        </pc:spChg>
        <pc:spChg chg="add mod">
          <ac:chgData name="Luis Manez" userId="f6bf1618-02dc-4663-8dbb-debc9ae6211c" providerId="ADAL" clId="{BDC74A05-5E09-9C4E-A7FC-FDEB5D8B4233}" dt="2024-02-12T14:30:57.902" v="7079" actId="14100"/>
          <ac:spMkLst>
            <pc:docMk/>
            <pc:sldMk cId="32469401" sldId="314"/>
            <ac:spMk id="7" creationId="{5FD250AA-D0CE-D3D1-0176-16B69D2B734D}"/>
          </ac:spMkLst>
        </pc:spChg>
        <pc:spChg chg="add mod">
          <ac:chgData name="Luis Manez" userId="f6bf1618-02dc-4663-8dbb-debc9ae6211c" providerId="ADAL" clId="{BDC74A05-5E09-9C4E-A7FC-FDEB5D8B4233}" dt="2024-02-12T14:32:32.956" v="7149" actId="1038"/>
          <ac:spMkLst>
            <pc:docMk/>
            <pc:sldMk cId="32469401" sldId="314"/>
            <ac:spMk id="9" creationId="{E17D637D-3B50-2FEB-5566-3271FC00122B}"/>
          </ac:spMkLst>
        </pc:spChg>
        <pc:spChg chg="add mod">
          <ac:chgData name="Luis Manez" userId="f6bf1618-02dc-4663-8dbb-debc9ae6211c" providerId="ADAL" clId="{BDC74A05-5E09-9C4E-A7FC-FDEB5D8B4233}" dt="2024-02-12T14:32:38.229" v="7150" actId="14100"/>
          <ac:spMkLst>
            <pc:docMk/>
            <pc:sldMk cId="32469401" sldId="314"/>
            <ac:spMk id="10" creationId="{6F5524B2-88EA-68FC-5620-180AD5FBAA74}"/>
          </ac:spMkLst>
        </pc:spChg>
        <pc:spChg chg="add mod">
          <ac:chgData name="Luis Manez" userId="f6bf1618-02dc-4663-8dbb-debc9ae6211c" providerId="ADAL" clId="{BDC74A05-5E09-9C4E-A7FC-FDEB5D8B4233}" dt="2024-02-12T14:32:41.466" v="7151" actId="14100"/>
          <ac:spMkLst>
            <pc:docMk/>
            <pc:sldMk cId="32469401" sldId="314"/>
            <ac:spMk id="11" creationId="{FAE631DF-5533-B29F-8958-DE0C673E9B33}"/>
          </ac:spMkLst>
        </pc:spChg>
        <pc:spChg chg="add mod">
          <ac:chgData name="Luis Manez" userId="f6bf1618-02dc-4663-8dbb-debc9ae6211c" providerId="ADAL" clId="{BDC74A05-5E09-9C4E-A7FC-FDEB5D8B4233}" dt="2024-02-12T14:32:27.833" v="7141" actId="1038"/>
          <ac:spMkLst>
            <pc:docMk/>
            <pc:sldMk cId="32469401" sldId="314"/>
            <ac:spMk id="12" creationId="{1A670DB5-D6CA-014C-6D8A-FC22527AA6C2}"/>
          </ac:spMkLst>
        </pc:spChg>
        <pc:spChg chg="add mod">
          <ac:chgData name="Luis Manez" userId="f6bf1618-02dc-4663-8dbb-debc9ae6211c" providerId="ADAL" clId="{BDC74A05-5E09-9C4E-A7FC-FDEB5D8B4233}" dt="2024-02-12T14:37:10.606" v="7230" actId="164"/>
          <ac:spMkLst>
            <pc:docMk/>
            <pc:sldMk cId="32469401" sldId="314"/>
            <ac:spMk id="17" creationId="{95164BD1-AC35-EB30-B332-682443FCCAEB}"/>
          </ac:spMkLst>
        </pc:spChg>
        <pc:spChg chg="add mod">
          <ac:chgData name="Luis Manez" userId="f6bf1618-02dc-4663-8dbb-debc9ae6211c" providerId="ADAL" clId="{BDC74A05-5E09-9C4E-A7FC-FDEB5D8B4233}" dt="2024-02-12T14:39:34.875" v="7242" actId="207"/>
          <ac:spMkLst>
            <pc:docMk/>
            <pc:sldMk cId="32469401" sldId="314"/>
            <ac:spMk id="18" creationId="{DD22F6AA-EC2A-2260-ED75-74209C12697D}"/>
          </ac:spMkLst>
        </pc:spChg>
        <pc:spChg chg="add mod">
          <ac:chgData name="Luis Manez" userId="f6bf1618-02dc-4663-8dbb-debc9ae6211c" providerId="ADAL" clId="{BDC74A05-5E09-9C4E-A7FC-FDEB5D8B4233}" dt="2024-02-12T14:37:33.838" v="7232" actId="113"/>
          <ac:spMkLst>
            <pc:docMk/>
            <pc:sldMk cId="32469401" sldId="314"/>
            <ac:spMk id="19" creationId="{2E3292DE-A9F3-A77C-AAF8-52D5E6842119}"/>
          </ac:spMkLst>
        </pc:spChg>
        <pc:spChg chg="add mod">
          <ac:chgData name="Luis Manez" userId="f6bf1618-02dc-4663-8dbb-debc9ae6211c" providerId="ADAL" clId="{BDC74A05-5E09-9C4E-A7FC-FDEB5D8B4233}" dt="2024-02-12T14:42:06.746" v="7293" actId="14100"/>
          <ac:spMkLst>
            <pc:docMk/>
            <pc:sldMk cId="32469401" sldId="314"/>
            <ac:spMk id="21" creationId="{17CD7082-C1DA-1BE4-5BA5-A6E615C6FE1E}"/>
          </ac:spMkLst>
        </pc:spChg>
        <pc:spChg chg="add mod">
          <ac:chgData name="Luis Manez" userId="f6bf1618-02dc-4663-8dbb-debc9ae6211c" providerId="ADAL" clId="{BDC74A05-5E09-9C4E-A7FC-FDEB5D8B4233}" dt="2024-02-12T14:44:56.702" v="7329" actId="1037"/>
          <ac:spMkLst>
            <pc:docMk/>
            <pc:sldMk cId="32469401" sldId="314"/>
            <ac:spMk id="24" creationId="{B9536137-FF87-1B37-DE68-D86D949BADFC}"/>
          </ac:spMkLst>
        </pc:spChg>
        <pc:grpChg chg="add mod">
          <ac:chgData name="Luis Manez" userId="f6bf1618-02dc-4663-8dbb-debc9ae6211c" providerId="ADAL" clId="{BDC74A05-5E09-9C4E-A7FC-FDEB5D8B4233}" dt="2024-02-12T14:37:10.606" v="7230" actId="164"/>
          <ac:grpSpMkLst>
            <pc:docMk/>
            <pc:sldMk cId="32469401" sldId="314"/>
            <ac:grpSpMk id="20" creationId="{B94040DD-3D66-BD1B-818C-4E5A66DB5531}"/>
          </ac:grpSpMkLst>
        </pc:grpChg>
        <pc:picChg chg="add mod">
          <ac:chgData name="Luis Manez" userId="f6bf1618-02dc-4663-8dbb-debc9ae6211c" providerId="ADAL" clId="{BDC74A05-5E09-9C4E-A7FC-FDEB5D8B4233}" dt="2024-02-12T14:28:28.733" v="7052" actId="207"/>
          <ac:picMkLst>
            <pc:docMk/>
            <pc:sldMk cId="32469401" sldId="314"/>
            <ac:picMk id="14" creationId="{4FB13A70-4D5F-FD50-8587-EA464B143B47}"/>
          </ac:picMkLst>
        </pc:picChg>
        <pc:picChg chg="add mod">
          <ac:chgData name="Luis Manez" userId="f6bf1618-02dc-4663-8dbb-debc9ae6211c" providerId="ADAL" clId="{BDC74A05-5E09-9C4E-A7FC-FDEB5D8B4233}" dt="2024-02-12T14:28:20.749" v="7051" actId="1076"/>
          <ac:picMkLst>
            <pc:docMk/>
            <pc:sldMk cId="32469401" sldId="314"/>
            <ac:picMk id="16" creationId="{46373C1D-C2B2-9032-9EF1-A1ED7980E024}"/>
          </ac:picMkLst>
        </pc:picChg>
        <pc:picChg chg="add mod">
          <ac:chgData name="Luis Manez" userId="f6bf1618-02dc-4663-8dbb-debc9ae6211c" providerId="ADAL" clId="{BDC74A05-5E09-9C4E-A7FC-FDEB5D8B4233}" dt="2024-02-12T14:45:28.528" v="7361" actId="1076"/>
          <ac:picMkLst>
            <pc:docMk/>
            <pc:sldMk cId="32469401" sldId="314"/>
            <ac:picMk id="23" creationId="{DD2AE04D-6F59-6EAF-0E59-46CB93A7668D}"/>
          </ac:picMkLst>
        </pc:picChg>
      </pc:sldChg>
      <pc:sldChg chg="addSp delSp modSp add mod">
        <pc:chgData name="Luis Manez" userId="f6bf1618-02dc-4663-8dbb-debc9ae6211c" providerId="ADAL" clId="{BDC74A05-5E09-9C4E-A7FC-FDEB5D8B4233}" dt="2024-02-12T14:56:42.890" v="7575" actId="14100"/>
        <pc:sldMkLst>
          <pc:docMk/>
          <pc:sldMk cId="3441810252" sldId="315"/>
        </pc:sldMkLst>
        <pc:spChg chg="mod">
          <ac:chgData name="Luis Manez" userId="f6bf1618-02dc-4663-8dbb-debc9ae6211c" providerId="ADAL" clId="{BDC74A05-5E09-9C4E-A7FC-FDEB5D8B4233}" dt="2024-02-12T14:55:02.456" v="7478" actId="1076"/>
          <ac:spMkLst>
            <pc:docMk/>
            <pc:sldMk cId="3441810252" sldId="315"/>
            <ac:spMk id="3" creationId="{8C359E84-3E7D-201D-A58F-F3670821AB3D}"/>
          </ac:spMkLst>
        </pc:spChg>
        <pc:spChg chg="mod">
          <ac:chgData name="Luis Manez" userId="f6bf1618-02dc-4663-8dbb-debc9ae6211c" providerId="ADAL" clId="{BDC74A05-5E09-9C4E-A7FC-FDEB5D8B4233}" dt="2024-02-12T14:55:02.456" v="7478" actId="1076"/>
          <ac:spMkLst>
            <pc:docMk/>
            <pc:sldMk cId="3441810252" sldId="315"/>
            <ac:spMk id="5" creationId="{26A2DD44-3386-B598-CF8A-043C4FC846B7}"/>
          </ac:spMkLst>
        </pc:spChg>
        <pc:spChg chg="mod topLvl">
          <ac:chgData name="Luis Manez" userId="f6bf1618-02dc-4663-8dbb-debc9ae6211c" providerId="ADAL" clId="{BDC74A05-5E09-9C4E-A7FC-FDEB5D8B4233}" dt="2024-02-12T14:55:16.351" v="7479" actId="165"/>
          <ac:spMkLst>
            <pc:docMk/>
            <pc:sldMk cId="3441810252" sldId="315"/>
            <ac:spMk id="6" creationId="{9BC3BD1F-836C-829D-B0E7-6586E0ABDAAE}"/>
          </ac:spMkLst>
        </pc:spChg>
        <pc:spChg chg="mod topLvl">
          <ac:chgData name="Luis Manez" userId="f6bf1618-02dc-4663-8dbb-debc9ae6211c" providerId="ADAL" clId="{BDC74A05-5E09-9C4E-A7FC-FDEB5D8B4233}" dt="2024-02-12T14:55:16.351" v="7479" actId="165"/>
          <ac:spMkLst>
            <pc:docMk/>
            <pc:sldMk cId="3441810252" sldId="315"/>
            <ac:spMk id="7" creationId="{7E2E10EF-93D7-8723-9F08-1974B773760B}"/>
          </ac:spMkLst>
        </pc:spChg>
        <pc:spChg chg="mod topLvl">
          <ac:chgData name="Luis Manez" userId="f6bf1618-02dc-4663-8dbb-debc9ae6211c" providerId="ADAL" clId="{BDC74A05-5E09-9C4E-A7FC-FDEB5D8B4233}" dt="2024-02-12T14:55:16.351" v="7479" actId="165"/>
          <ac:spMkLst>
            <pc:docMk/>
            <pc:sldMk cId="3441810252" sldId="315"/>
            <ac:spMk id="9" creationId="{306D0D28-33C8-17C7-EE6F-F33526ECD17C}"/>
          </ac:spMkLst>
        </pc:spChg>
        <pc:spChg chg="mod topLvl">
          <ac:chgData name="Luis Manez" userId="f6bf1618-02dc-4663-8dbb-debc9ae6211c" providerId="ADAL" clId="{BDC74A05-5E09-9C4E-A7FC-FDEB5D8B4233}" dt="2024-02-12T14:55:16.351" v="7479" actId="165"/>
          <ac:spMkLst>
            <pc:docMk/>
            <pc:sldMk cId="3441810252" sldId="315"/>
            <ac:spMk id="10" creationId="{94DA4B83-C608-573C-A371-9DF0356193E1}"/>
          </ac:spMkLst>
        </pc:spChg>
        <pc:spChg chg="mod topLvl">
          <ac:chgData name="Luis Manez" userId="f6bf1618-02dc-4663-8dbb-debc9ae6211c" providerId="ADAL" clId="{BDC74A05-5E09-9C4E-A7FC-FDEB5D8B4233}" dt="2024-02-12T14:55:16.351" v="7479" actId="165"/>
          <ac:spMkLst>
            <pc:docMk/>
            <pc:sldMk cId="3441810252" sldId="315"/>
            <ac:spMk id="11" creationId="{FEA2A68F-4C44-7BF5-E90D-6DE709E18F97}"/>
          </ac:spMkLst>
        </pc:spChg>
        <pc:spChg chg="mod topLvl">
          <ac:chgData name="Luis Manez" userId="f6bf1618-02dc-4663-8dbb-debc9ae6211c" providerId="ADAL" clId="{BDC74A05-5E09-9C4E-A7FC-FDEB5D8B4233}" dt="2024-02-12T14:55:16.351" v="7479" actId="165"/>
          <ac:spMkLst>
            <pc:docMk/>
            <pc:sldMk cId="3441810252" sldId="315"/>
            <ac:spMk id="12" creationId="{E81F689B-5999-1B7B-3A3D-2B5CD38531E9}"/>
          </ac:spMkLst>
        </pc:spChg>
        <pc:spChg chg="add mod">
          <ac:chgData name="Luis Manez" userId="f6bf1618-02dc-4663-8dbb-debc9ae6211c" providerId="ADAL" clId="{BDC74A05-5E09-9C4E-A7FC-FDEB5D8B4233}" dt="2024-02-12T14:55:32.421" v="7481" actId="1076"/>
          <ac:spMkLst>
            <pc:docMk/>
            <pc:sldMk cId="3441810252" sldId="315"/>
            <ac:spMk id="13" creationId="{B9C9B307-3CFB-3506-FF2F-6107A9289E46}"/>
          </ac:spMkLst>
        </pc:spChg>
        <pc:spChg chg="add mod">
          <ac:chgData name="Luis Manez" userId="f6bf1618-02dc-4663-8dbb-debc9ae6211c" providerId="ADAL" clId="{BDC74A05-5E09-9C4E-A7FC-FDEB5D8B4233}" dt="2024-02-12T14:55:32.421" v="7481" actId="1076"/>
          <ac:spMkLst>
            <pc:docMk/>
            <pc:sldMk cId="3441810252" sldId="315"/>
            <ac:spMk id="15" creationId="{AF56BDC1-A9EB-AFA9-91DF-990102177CB0}"/>
          </ac:spMkLst>
        </pc:spChg>
        <pc:spChg chg="del">
          <ac:chgData name="Luis Manez" userId="f6bf1618-02dc-4663-8dbb-debc9ae6211c" providerId="ADAL" clId="{BDC74A05-5E09-9C4E-A7FC-FDEB5D8B4233}" dt="2024-02-12T14:53:44.383" v="7458" actId="478"/>
          <ac:spMkLst>
            <pc:docMk/>
            <pc:sldMk cId="3441810252" sldId="315"/>
            <ac:spMk id="18" creationId="{17EA6AD3-EAEE-80AD-1B2D-879C520853AC}"/>
          </ac:spMkLst>
        </pc:spChg>
        <pc:spChg chg="del">
          <ac:chgData name="Luis Manez" userId="f6bf1618-02dc-4663-8dbb-debc9ae6211c" providerId="ADAL" clId="{BDC74A05-5E09-9C4E-A7FC-FDEB5D8B4233}" dt="2024-02-12T14:53:44.383" v="7458" actId="478"/>
          <ac:spMkLst>
            <pc:docMk/>
            <pc:sldMk cId="3441810252" sldId="315"/>
            <ac:spMk id="21" creationId="{8B4CBD49-10F6-D21A-271D-A919690F9A56}"/>
          </ac:spMkLst>
        </pc:spChg>
        <pc:spChg chg="add mod">
          <ac:chgData name="Luis Manez" userId="f6bf1618-02dc-4663-8dbb-debc9ae6211c" providerId="ADAL" clId="{BDC74A05-5E09-9C4E-A7FC-FDEB5D8B4233}" dt="2024-02-12T14:56:42.890" v="7575" actId="14100"/>
          <ac:spMkLst>
            <pc:docMk/>
            <pc:sldMk cId="3441810252" sldId="315"/>
            <ac:spMk id="22" creationId="{0C4CC88E-2892-96F2-A7BE-11E01DF905DC}"/>
          </ac:spMkLst>
        </pc:spChg>
        <pc:spChg chg="del">
          <ac:chgData name="Luis Manez" userId="f6bf1618-02dc-4663-8dbb-debc9ae6211c" providerId="ADAL" clId="{BDC74A05-5E09-9C4E-A7FC-FDEB5D8B4233}" dt="2024-02-12T14:53:48.012" v="7459" actId="478"/>
          <ac:spMkLst>
            <pc:docMk/>
            <pc:sldMk cId="3441810252" sldId="315"/>
            <ac:spMk id="24" creationId="{9108BB17-4E14-F369-CE05-DDD9F9E7ADBF}"/>
          </ac:spMkLst>
        </pc:spChg>
        <pc:spChg chg="add mod">
          <ac:chgData name="Luis Manez" userId="f6bf1618-02dc-4663-8dbb-debc9ae6211c" providerId="ADAL" clId="{BDC74A05-5E09-9C4E-A7FC-FDEB5D8B4233}" dt="2024-02-12T14:56:33.875" v="7574" actId="20577"/>
          <ac:spMkLst>
            <pc:docMk/>
            <pc:sldMk cId="3441810252" sldId="315"/>
            <ac:spMk id="25" creationId="{CB03940A-3174-8EE4-25A5-5EFBC62A9D49}"/>
          </ac:spMkLst>
        </pc:spChg>
        <pc:grpChg chg="add mod">
          <ac:chgData name="Luis Manez" userId="f6bf1618-02dc-4663-8dbb-debc9ae6211c" providerId="ADAL" clId="{BDC74A05-5E09-9C4E-A7FC-FDEB5D8B4233}" dt="2024-02-12T14:54:07.681" v="7461" actId="164"/>
          <ac:grpSpMkLst>
            <pc:docMk/>
            <pc:sldMk cId="3441810252" sldId="315"/>
            <ac:grpSpMk id="4" creationId="{67E6AF1C-D5B9-551E-54B2-008756E2BF88}"/>
          </ac:grpSpMkLst>
        </pc:grpChg>
        <pc:grpChg chg="add del mod">
          <ac:chgData name="Luis Manez" userId="f6bf1618-02dc-4663-8dbb-debc9ae6211c" providerId="ADAL" clId="{BDC74A05-5E09-9C4E-A7FC-FDEB5D8B4233}" dt="2024-02-12T14:55:16.351" v="7479" actId="165"/>
          <ac:grpSpMkLst>
            <pc:docMk/>
            <pc:sldMk cId="3441810252" sldId="315"/>
            <ac:grpSpMk id="8" creationId="{243923FE-93FF-17DB-FCC9-37BB945437EA}"/>
          </ac:grpSpMkLst>
        </pc:grpChg>
        <pc:grpChg chg="del">
          <ac:chgData name="Luis Manez" userId="f6bf1618-02dc-4663-8dbb-debc9ae6211c" providerId="ADAL" clId="{BDC74A05-5E09-9C4E-A7FC-FDEB5D8B4233}" dt="2024-02-12T14:53:48.012" v="7459" actId="478"/>
          <ac:grpSpMkLst>
            <pc:docMk/>
            <pc:sldMk cId="3441810252" sldId="315"/>
            <ac:grpSpMk id="20" creationId="{D95C326C-DD3F-775B-1CC9-9D01B59343DF}"/>
          </ac:grpSpMkLst>
        </pc:grpChg>
        <pc:picChg chg="mod topLvl">
          <ac:chgData name="Luis Manez" userId="f6bf1618-02dc-4663-8dbb-debc9ae6211c" providerId="ADAL" clId="{BDC74A05-5E09-9C4E-A7FC-FDEB5D8B4233}" dt="2024-02-12T14:55:16.351" v="7479" actId="165"/>
          <ac:picMkLst>
            <pc:docMk/>
            <pc:sldMk cId="3441810252" sldId="315"/>
            <ac:picMk id="14" creationId="{01048F38-D973-1C83-29D8-50A808C20765}"/>
          </ac:picMkLst>
        </pc:picChg>
        <pc:picChg chg="mod topLvl">
          <ac:chgData name="Luis Manez" userId="f6bf1618-02dc-4663-8dbb-debc9ae6211c" providerId="ADAL" clId="{BDC74A05-5E09-9C4E-A7FC-FDEB5D8B4233}" dt="2024-02-12T14:55:16.351" v="7479" actId="165"/>
          <ac:picMkLst>
            <pc:docMk/>
            <pc:sldMk cId="3441810252" sldId="315"/>
            <ac:picMk id="16" creationId="{1FF53E01-A260-4642-3212-4119DE046FA8}"/>
          </ac:picMkLst>
        </pc:picChg>
        <pc:picChg chg="del">
          <ac:chgData name="Luis Manez" userId="f6bf1618-02dc-4663-8dbb-debc9ae6211c" providerId="ADAL" clId="{BDC74A05-5E09-9C4E-A7FC-FDEB5D8B4233}" dt="2024-02-12T14:53:48.012" v="7459" actId="478"/>
          <ac:picMkLst>
            <pc:docMk/>
            <pc:sldMk cId="3441810252" sldId="315"/>
            <ac:picMk id="23" creationId="{764B0838-7F51-B081-294D-C1599E91FD8E}"/>
          </ac:picMkLst>
        </pc:picChg>
        <pc:picChg chg="add mod">
          <ac:chgData name="Luis Manez" userId="f6bf1618-02dc-4663-8dbb-debc9ae6211c" providerId="ADAL" clId="{BDC74A05-5E09-9C4E-A7FC-FDEB5D8B4233}" dt="2024-02-12T14:55:32.421" v="7481" actId="1076"/>
          <ac:picMkLst>
            <pc:docMk/>
            <pc:sldMk cId="3441810252" sldId="315"/>
            <ac:picMk id="26" creationId="{622738BE-394C-B533-8F85-FDF9CD39BF73}"/>
          </ac:picMkLst>
        </pc:picChg>
        <pc:picChg chg="add mod">
          <ac:chgData name="Luis Manez" userId="f6bf1618-02dc-4663-8dbb-debc9ae6211c" providerId="ADAL" clId="{BDC74A05-5E09-9C4E-A7FC-FDEB5D8B4233}" dt="2024-02-12T14:55:32.421" v="7481" actId="1076"/>
          <ac:picMkLst>
            <pc:docMk/>
            <pc:sldMk cId="3441810252" sldId="315"/>
            <ac:picMk id="27" creationId="{FB47362D-7941-1211-2046-EFB8077822D2}"/>
          </ac:picMkLst>
        </pc:picChg>
      </pc:sldChg>
      <pc:sldChg chg="add del">
        <pc:chgData name="Luis Manez" userId="f6bf1618-02dc-4663-8dbb-debc9ae6211c" providerId="ADAL" clId="{BDC74A05-5E09-9C4E-A7FC-FDEB5D8B4233}" dt="2024-02-12T17:09:54.109" v="7577" actId="2696"/>
        <pc:sldMkLst>
          <pc:docMk/>
          <pc:sldMk cId="587165063" sldId="316"/>
        </pc:sldMkLst>
      </pc:sldChg>
      <pc:sldChg chg="addSp delSp modSp add mod ord">
        <pc:chgData name="Luis Manez" userId="f6bf1618-02dc-4663-8dbb-debc9ae6211c" providerId="ADAL" clId="{BDC74A05-5E09-9C4E-A7FC-FDEB5D8B4233}" dt="2024-02-12T17:16:23.255" v="7716" actId="478"/>
        <pc:sldMkLst>
          <pc:docMk/>
          <pc:sldMk cId="3264487992" sldId="316"/>
        </pc:sldMkLst>
        <pc:spChg chg="mod">
          <ac:chgData name="Luis Manez" userId="f6bf1618-02dc-4663-8dbb-debc9ae6211c" providerId="ADAL" clId="{BDC74A05-5E09-9C4E-A7FC-FDEB5D8B4233}" dt="2024-02-12T17:10:10.841" v="7591" actId="14100"/>
          <ac:spMkLst>
            <pc:docMk/>
            <pc:sldMk cId="3264487992" sldId="316"/>
            <ac:spMk id="3" creationId="{81D4AC23-DC76-DF1C-0F47-47E9376B0084}"/>
          </ac:spMkLst>
        </pc:spChg>
        <pc:spChg chg="add mod">
          <ac:chgData name="Luis Manez" userId="f6bf1618-02dc-4663-8dbb-debc9ae6211c" providerId="ADAL" clId="{BDC74A05-5E09-9C4E-A7FC-FDEB5D8B4233}" dt="2024-02-12T17:12:18.149" v="7605" actId="1076"/>
          <ac:spMkLst>
            <pc:docMk/>
            <pc:sldMk cId="3264487992" sldId="316"/>
            <ac:spMk id="4" creationId="{FF953518-0D6B-C1BB-DA99-76DD675336DE}"/>
          </ac:spMkLst>
        </pc:spChg>
        <pc:spChg chg="mod">
          <ac:chgData name="Luis Manez" userId="f6bf1618-02dc-4663-8dbb-debc9ae6211c" providerId="ADAL" clId="{BDC74A05-5E09-9C4E-A7FC-FDEB5D8B4233}" dt="2024-02-12T17:14:57.192" v="7715" actId="20577"/>
          <ac:spMkLst>
            <pc:docMk/>
            <pc:sldMk cId="3264487992" sldId="316"/>
            <ac:spMk id="5" creationId="{78BF9696-875E-0A82-E9FB-CB48AD4FCB20}"/>
          </ac:spMkLst>
        </pc:spChg>
        <pc:spChg chg="del">
          <ac:chgData name="Luis Manez" userId="f6bf1618-02dc-4663-8dbb-debc9ae6211c" providerId="ADAL" clId="{BDC74A05-5E09-9C4E-A7FC-FDEB5D8B4233}" dt="2024-02-12T17:16:23.255" v="7716" actId="478"/>
          <ac:spMkLst>
            <pc:docMk/>
            <pc:sldMk cId="3264487992" sldId="316"/>
            <ac:spMk id="6" creationId="{ACA03045-3A42-E159-BF3E-91C92F1FBCFC}"/>
          </ac:spMkLst>
        </pc:spChg>
        <pc:spChg chg="del mod">
          <ac:chgData name="Luis Manez" userId="f6bf1618-02dc-4663-8dbb-debc9ae6211c" providerId="ADAL" clId="{BDC74A05-5E09-9C4E-A7FC-FDEB5D8B4233}" dt="2024-02-12T17:16:23.255" v="7716" actId="478"/>
          <ac:spMkLst>
            <pc:docMk/>
            <pc:sldMk cId="3264487992" sldId="316"/>
            <ac:spMk id="7" creationId="{5E405506-26A1-4B1F-EAEA-588E627B54CD}"/>
          </ac:spMkLst>
        </pc:spChg>
        <pc:spChg chg="add mod">
          <ac:chgData name="Luis Manez" userId="f6bf1618-02dc-4663-8dbb-debc9ae6211c" providerId="ADAL" clId="{BDC74A05-5E09-9C4E-A7FC-FDEB5D8B4233}" dt="2024-02-12T17:12:18.149" v="7605" actId="1076"/>
          <ac:spMkLst>
            <pc:docMk/>
            <pc:sldMk cId="3264487992" sldId="316"/>
            <ac:spMk id="8" creationId="{EB6D7CA7-7BBF-900B-9B92-6B7D441F06F6}"/>
          </ac:spMkLst>
        </pc:spChg>
        <pc:spChg chg="del">
          <ac:chgData name="Luis Manez" userId="f6bf1618-02dc-4663-8dbb-debc9ae6211c" providerId="ADAL" clId="{BDC74A05-5E09-9C4E-A7FC-FDEB5D8B4233}" dt="2024-02-12T17:12:09.950" v="7603" actId="21"/>
          <ac:spMkLst>
            <pc:docMk/>
            <pc:sldMk cId="3264487992" sldId="316"/>
            <ac:spMk id="9" creationId="{D9147025-3364-89A1-13D7-6E1D0FC8C18E}"/>
          </ac:spMkLst>
        </pc:spChg>
        <pc:spChg chg="del">
          <ac:chgData name="Luis Manez" userId="f6bf1618-02dc-4663-8dbb-debc9ae6211c" providerId="ADAL" clId="{BDC74A05-5E09-9C4E-A7FC-FDEB5D8B4233}" dt="2024-02-12T17:12:09.950" v="7603" actId="21"/>
          <ac:spMkLst>
            <pc:docMk/>
            <pc:sldMk cId="3264487992" sldId="316"/>
            <ac:spMk id="10" creationId="{E479EF25-2BF7-A31E-0ABA-5996B25A294B}"/>
          </ac:spMkLst>
        </pc:spChg>
        <pc:spChg chg="del">
          <ac:chgData name="Luis Manez" userId="f6bf1618-02dc-4663-8dbb-debc9ae6211c" providerId="ADAL" clId="{BDC74A05-5E09-9C4E-A7FC-FDEB5D8B4233}" dt="2024-02-12T17:12:09.950" v="7603" actId="21"/>
          <ac:spMkLst>
            <pc:docMk/>
            <pc:sldMk cId="3264487992" sldId="316"/>
            <ac:spMk id="11" creationId="{B0C06943-E6F2-656D-EB20-A173E2F6A23D}"/>
          </ac:spMkLst>
        </pc:spChg>
        <pc:spChg chg="del">
          <ac:chgData name="Luis Manez" userId="f6bf1618-02dc-4663-8dbb-debc9ae6211c" providerId="ADAL" clId="{BDC74A05-5E09-9C4E-A7FC-FDEB5D8B4233}" dt="2024-02-12T17:12:09.950" v="7603" actId="21"/>
          <ac:spMkLst>
            <pc:docMk/>
            <pc:sldMk cId="3264487992" sldId="316"/>
            <ac:spMk id="12" creationId="{DA0D66FC-E545-AAEB-537A-3C2D2178FD26}"/>
          </ac:spMkLst>
        </pc:spChg>
        <pc:spChg chg="add mod">
          <ac:chgData name="Luis Manez" userId="f6bf1618-02dc-4663-8dbb-debc9ae6211c" providerId="ADAL" clId="{BDC74A05-5E09-9C4E-A7FC-FDEB5D8B4233}" dt="2024-02-12T17:13:23.746" v="7638" actId="14100"/>
          <ac:spMkLst>
            <pc:docMk/>
            <pc:sldMk cId="3264487992" sldId="316"/>
            <ac:spMk id="13" creationId="{4EE82574-30E4-BE6A-E620-D00CDC5461E4}"/>
          </ac:spMkLst>
        </pc:spChg>
        <pc:spChg chg="add mod">
          <ac:chgData name="Luis Manez" userId="f6bf1618-02dc-4663-8dbb-debc9ae6211c" providerId="ADAL" clId="{BDC74A05-5E09-9C4E-A7FC-FDEB5D8B4233}" dt="2024-02-12T17:13:51.481" v="7642" actId="207"/>
          <ac:spMkLst>
            <pc:docMk/>
            <pc:sldMk cId="3264487992" sldId="316"/>
            <ac:spMk id="15" creationId="{3A860440-ECFC-690A-2BCA-97C143F93378}"/>
          </ac:spMkLst>
        </pc:spChg>
        <pc:spChg chg="del">
          <ac:chgData name="Luis Manez" userId="f6bf1618-02dc-4663-8dbb-debc9ae6211c" providerId="ADAL" clId="{BDC74A05-5E09-9C4E-A7FC-FDEB5D8B4233}" dt="2024-02-12T17:11:30.956" v="7596" actId="478"/>
          <ac:spMkLst>
            <pc:docMk/>
            <pc:sldMk cId="3264487992" sldId="316"/>
            <ac:spMk id="18" creationId="{60C0FDB9-7890-9632-BAA2-EF6187949EF6}"/>
          </ac:spMkLst>
        </pc:spChg>
        <pc:spChg chg="del mod">
          <ac:chgData name="Luis Manez" userId="f6bf1618-02dc-4663-8dbb-debc9ae6211c" providerId="ADAL" clId="{BDC74A05-5E09-9C4E-A7FC-FDEB5D8B4233}" dt="2024-02-12T17:11:35.626" v="7598" actId="478"/>
          <ac:spMkLst>
            <pc:docMk/>
            <pc:sldMk cId="3264487992" sldId="316"/>
            <ac:spMk id="21" creationId="{026D441F-70DD-23CA-2298-8C0F4EF6FD09}"/>
          </ac:spMkLst>
        </pc:spChg>
        <pc:spChg chg="del">
          <ac:chgData name="Luis Manez" userId="f6bf1618-02dc-4663-8dbb-debc9ae6211c" providerId="ADAL" clId="{BDC74A05-5E09-9C4E-A7FC-FDEB5D8B4233}" dt="2024-02-12T17:11:37.345" v="7599" actId="478"/>
          <ac:spMkLst>
            <pc:docMk/>
            <pc:sldMk cId="3264487992" sldId="316"/>
            <ac:spMk id="24" creationId="{92BF3401-75EA-15BE-CF64-BD7A369E4553}"/>
          </ac:spMkLst>
        </pc:spChg>
        <pc:grpChg chg="del mod">
          <ac:chgData name="Luis Manez" userId="f6bf1618-02dc-4663-8dbb-debc9ae6211c" providerId="ADAL" clId="{BDC74A05-5E09-9C4E-A7FC-FDEB5D8B4233}" dt="2024-02-12T17:12:01.961" v="7602" actId="478"/>
          <ac:grpSpMkLst>
            <pc:docMk/>
            <pc:sldMk cId="3264487992" sldId="316"/>
            <ac:grpSpMk id="20" creationId="{1BCC2ED6-132E-F542-095C-1A4F43E10EDC}"/>
          </ac:grpSpMkLst>
        </pc:grpChg>
        <pc:picChg chg="del">
          <ac:chgData name="Luis Manez" userId="f6bf1618-02dc-4663-8dbb-debc9ae6211c" providerId="ADAL" clId="{BDC74A05-5E09-9C4E-A7FC-FDEB5D8B4233}" dt="2024-02-12T17:12:09.950" v="7603" actId="21"/>
          <ac:picMkLst>
            <pc:docMk/>
            <pc:sldMk cId="3264487992" sldId="316"/>
            <ac:picMk id="14" creationId="{8EB0ACC2-FA90-12E4-8666-6DF2C70A2252}"/>
          </ac:picMkLst>
        </pc:picChg>
        <pc:picChg chg="del">
          <ac:chgData name="Luis Manez" userId="f6bf1618-02dc-4663-8dbb-debc9ae6211c" providerId="ADAL" clId="{BDC74A05-5E09-9C4E-A7FC-FDEB5D8B4233}" dt="2024-02-12T17:12:09.950" v="7603" actId="21"/>
          <ac:picMkLst>
            <pc:docMk/>
            <pc:sldMk cId="3264487992" sldId="316"/>
            <ac:picMk id="16" creationId="{4BA5B614-844C-70C4-056C-7A5CCB80F9B0}"/>
          </ac:picMkLst>
        </pc:picChg>
        <pc:picChg chg="add mod">
          <ac:chgData name="Luis Manez" userId="f6bf1618-02dc-4663-8dbb-debc9ae6211c" providerId="ADAL" clId="{BDC74A05-5E09-9C4E-A7FC-FDEB5D8B4233}" dt="2024-02-12T17:12:18.149" v="7605" actId="1076"/>
          <ac:picMkLst>
            <pc:docMk/>
            <pc:sldMk cId="3264487992" sldId="316"/>
            <ac:picMk id="22" creationId="{B9AB8655-928A-E34A-0BBF-C1651C273CB1}"/>
          </ac:picMkLst>
        </pc:picChg>
        <pc:picChg chg="del">
          <ac:chgData name="Luis Manez" userId="f6bf1618-02dc-4663-8dbb-debc9ae6211c" providerId="ADAL" clId="{BDC74A05-5E09-9C4E-A7FC-FDEB5D8B4233}" dt="2024-02-12T17:11:39.347" v="7600" actId="478"/>
          <ac:picMkLst>
            <pc:docMk/>
            <pc:sldMk cId="3264487992" sldId="316"/>
            <ac:picMk id="23" creationId="{D41D0A61-D3B0-CF00-E403-D4183FF26BCF}"/>
          </ac:picMkLst>
        </pc:picChg>
        <pc:picChg chg="add mod">
          <ac:chgData name="Luis Manez" userId="f6bf1618-02dc-4663-8dbb-debc9ae6211c" providerId="ADAL" clId="{BDC74A05-5E09-9C4E-A7FC-FDEB5D8B4233}" dt="2024-02-12T17:12:18.149" v="7605" actId="1076"/>
          <ac:picMkLst>
            <pc:docMk/>
            <pc:sldMk cId="3264487992" sldId="316"/>
            <ac:picMk id="25" creationId="{80967009-2993-BE99-4137-5D123018B1C0}"/>
          </ac:picMkLst>
        </pc:picChg>
      </pc:sldChg>
      <pc:sldChg chg="addSp delSp modSp new mod ord setBg delDesignElem chgLayout">
        <pc:chgData name="Luis Manez" userId="f6bf1618-02dc-4663-8dbb-debc9ae6211c" providerId="ADAL" clId="{BDC74A05-5E09-9C4E-A7FC-FDEB5D8B4233}" dt="2024-02-13T16:48:23.785" v="8497" actId="20578"/>
        <pc:sldMkLst>
          <pc:docMk/>
          <pc:sldMk cId="1502798813" sldId="317"/>
        </pc:sldMkLst>
        <pc:spChg chg="mod ord">
          <ac:chgData name="Luis Manez" userId="f6bf1618-02dc-4663-8dbb-debc9ae6211c" providerId="ADAL" clId="{BDC74A05-5E09-9C4E-A7FC-FDEB5D8B4233}" dt="2024-02-13T16:46:23.592" v="8412" actId="1036"/>
          <ac:spMkLst>
            <pc:docMk/>
            <pc:sldMk cId="1502798813" sldId="317"/>
            <ac:spMk id="2" creationId="{716928DC-682B-229F-ADE2-5DC280D644BB}"/>
          </ac:spMkLst>
        </pc:spChg>
        <pc:spChg chg="add mod">
          <ac:chgData name="Luis Manez" userId="f6bf1618-02dc-4663-8dbb-debc9ae6211c" providerId="ADAL" clId="{BDC74A05-5E09-9C4E-A7FC-FDEB5D8B4233}" dt="2024-02-13T16:44:00.100" v="8367" actId="164"/>
          <ac:spMkLst>
            <pc:docMk/>
            <pc:sldMk cId="1502798813" sldId="317"/>
            <ac:spMk id="3" creationId="{A8A3E640-5561-0A05-D26C-AB91B0692055}"/>
          </ac:spMkLst>
        </pc:spChg>
        <pc:spChg chg="add mod">
          <ac:chgData name="Luis Manez" userId="f6bf1618-02dc-4663-8dbb-debc9ae6211c" providerId="ADAL" clId="{BDC74A05-5E09-9C4E-A7FC-FDEB5D8B4233}" dt="2024-02-13T16:33:35.784" v="8212" actId="164"/>
          <ac:spMkLst>
            <pc:docMk/>
            <pc:sldMk cId="1502798813" sldId="317"/>
            <ac:spMk id="6" creationId="{73500440-3550-ECF6-8B3E-15A64C511753}"/>
          </ac:spMkLst>
        </pc:spChg>
        <pc:spChg chg="add del">
          <ac:chgData name="Luis Manez" userId="f6bf1618-02dc-4663-8dbb-debc9ae6211c" providerId="ADAL" clId="{BDC74A05-5E09-9C4E-A7FC-FDEB5D8B4233}" dt="2024-02-13T09:36:54.140" v="7762" actId="26606"/>
          <ac:spMkLst>
            <pc:docMk/>
            <pc:sldMk cId="1502798813" sldId="317"/>
            <ac:spMk id="8" creationId="{4D60F200-5EB0-B223-2439-C96C67F0FEE1}"/>
          </ac:spMkLst>
        </pc:spChg>
        <pc:spChg chg="add del">
          <ac:chgData name="Luis Manez" userId="f6bf1618-02dc-4663-8dbb-debc9ae6211c" providerId="ADAL" clId="{BDC74A05-5E09-9C4E-A7FC-FDEB5D8B4233}" dt="2024-02-13T09:50:18.589" v="7830" actId="22"/>
          <ac:spMkLst>
            <pc:docMk/>
            <pc:sldMk cId="1502798813" sldId="317"/>
            <ac:spMk id="9" creationId="{122EBF40-CC26-EA24-C9E6-B6DD14ED460C}"/>
          </ac:spMkLst>
        </pc:spChg>
        <pc:spChg chg="add mod">
          <ac:chgData name="Luis Manez" userId="f6bf1618-02dc-4663-8dbb-debc9ae6211c" providerId="ADAL" clId="{BDC74A05-5E09-9C4E-A7FC-FDEB5D8B4233}" dt="2024-02-13T16:33:35.784" v="8212" actId="164"/>
          <ac:spMkLst>
            <pc:docMk/>
            <pc:sldMk cId="1502798813" sldId="317"/>
            <ac:spMk id="9" creationId="{71834268-6496-9F07-52B2-C44047A4E220}"/>
          </ac:spMkLst>
        </pc:spChg>
        <pc:spChg chg="add del">
          <ac:chgData name="Luis Manez" userId="f6bf1618-02dc-4663-8dbb-debc9ae6211c" providerId="ADAL" clId="{BDC74A05-5E09-9C4E-A7FC-FDEB5D8B4233}" dt="2024-02-13T09:36:54.140" v="7762" actId="26606"/>
          <ac:spMkLst>
            <pc:docMk/>
            <pc:sldMk cId="1502798813" sldId="317"/>
            <ac:spMk id="10" creationId="{A6567EA8-C72D-4B9B-D23F-6B2E9F9C9F47}"/>
          </ac:spMkLst>
        </pc:spChg>
        <pc:spChg chg="add del">
          <ac:chgData name="Luis Manez" userId="f6bf1618-02dc-4663-8dbb-debc9ae6211c" providerId="ADAL" clId="{BDC74A05-5E09-9C4E-A7FC-FDEB5D8B4233}" dt="2024-02-13T09:36:54.140" v="7762" actId="26606"/>
          <ac:spMkLst>
            <pc:docMk/>
            <pc:sldMk cId="1502798813" sldId="317"/>
            <ac:spMk id="12" creationId="{FEFBFA78-9360-1E01-5448-6D5AE0A32601}"/>
          </ac:spMkLst>
        </pc:spChg>
        <pc:spChg chg="add del">
          <ac:chgData name="Luis Manez" userId="f6bf1618-02dc-4663-8dbb-debc9ae6211c" providerId="ADAL" clId="{BDC74A05-5E09-9C4E-A7FC-FDEB5D8B4233}" dt="2024-02-13T09:50:29.299" v="7832" actId="22"/>
          <ac:spMkLst>
            <pc:docMk/>
            <pc:sldMk cId="1502798813" sldId="317"/>
            <ac:spMk id="13" creationId="{819E6996-2B76-C622-1E11-AF53D378FAFC}"/>
          </ac:spMkLst>
        </pc:spChg>
        <pc:spChg chg="add del">
          <ac:chgData name="Luis Manez" userId="f6bf1618-02dc-4663-8dbb-debc9ae6211c" providerId="ADAL" clId="{BDC74A05-5E09-9C4E-A7FC-FDEB5D8B4233}" dt="2024-02-13T09:36:54.140" v="7762" actId="26606"/>
          <ac:spMkLst>
            <pc:docMk/>
            <pc:sldMk cId="1502798813" sldId="317"/>
            <ac:spMk id="14" creationId="{1740453C-744F-DB3A-47EC-15EACE1DC117}"/>
          </ac:spMkLst>
        </pc:spChg>
        <pc:spChg chg="add mod">
          <ac:chgData name="Luis Manez" userId="f6bf1618-02dc-4663-8dbb-debc9ae6211c" providerId="ADAL" clId="{BDC74A05-5E09-9C4E-A7FC-FDEB5D8B4233}" dt="2024-02-13T16:44:00.100" v="8367" actId="164"/>
          <ac:spMkLst>
            <pc:docMk/>
            <pc:sldMk cId="1502798813" sldId="317"/>
            <ac:spMk id="15" creationId="{B52EB08E-A9A3-78F3-192F-9ABED86552CC}"/>
          </ac:spMkLst>
        </pc:spChg>
        <pc:spChg chg="add mod">
          <ac:chgData name="Luis Manez" userId="f6bf1618-02dc-4663-8dbb-debc9ae6211c" providerId="ADAL" clId="{BDC74A05-5E09-9C4E-A7FC-FDEB5D8B4233}" dt="2024-02-13T16:44:00.100" v="8367" actId="164"/>
          <ac:spMkLst>
            <pc:docMk/>
            <pc:sldMk cId="1502798813" sldId="317"/>
            <ac:spMk id="16" creationId="{0C698EB4-ABD0-C7EE-94AF-CBB479155427}"/>
          </ac:spMkLst>
        </pc:spChg>
        <pc:spChg chg="add del">
          <ac:chgData name="Luis Manez" userId="f6bf1618-02dc-4663-8dbb-debc9ae6211c" providerId="ADAL" clId="{BDC74A05-5E09-9C4E-A7FC-FDEB5D8B4233}" dt="2024-02-13T09:36:54.140" v="7762" actId="26606"/>
          <ac:spMkLst>
            <pc:docMk/>
            <pc:sldMk cId="1502798813" sldId="317"/>
            <ac:spMk id="16" creationId="{B6924B03-77BD-EAE3-2854-43363FF8E6BB}"/>
          </ac:spMkLst>
        </pc:spChg>
        <pc:spChg chg="add mod">
          <ac:chgData name="Luis Manez" userId="f6bf1618-02dc-4663-8dbb-debc9ae6211c" providerId="ADAL" clId="{BDC74A05-5E09-9C4E-A7FC-FDEB5D8B4233}" dt="2024-02-13T16:43:41.718" v="8358" actId="164"/>
          <ac:spMkLst>
            <pc:docMk/>
            <pc:sldMk cId="1502798813" sldId="317"/>
            <ac:spMk id="23" creationId="{FED46D43-F1F9-2887-9F93-BA820DA7E7E8}"/>
          </ac:spMkLst>
        </pc:spChg>
        <pc:spChg chg="add mod">
          <ac:chgData name="Luis Manez" userId="f6bf1618-02dc-4663-8dbb-debc9ae6211c" providerId="ADAL" clId="{BDC74A05-5E09-9C4E-A7FC-FDEB5D8B4233}" dt="2024-02-13T16:43:41.718" v="8358" actId="164"/>
          <ac:spMkLst>
            <pc:docMk/>
            <pc:sldMk cId="1502798813" sldId="317"/>
            <ac:spMk id="24" creationId="{F4464974-CEDF-83B5-05E7-8A4AA5165C36}"/>
          </ac:spMkLst>
        </pc:spChg>
        <pc:spChg chg="add mod">
          <ac:chgData name="Luis Manez" userId="f6bf1618-02dc-4663-8dbb-debc9ae6211c" providerId="ADAL" clId="{BDC74A05-5E09-9C4E-A7FC-FDEB5D8B4233}" dt="2024-02-13T16:47:56.626" v="8494" actId="164"/>
          <ac:spMkLst>
            <pc:docMk/>
            <pc:sldMk cId="1502798813" sldId="317"/>
            <ac:spMk id="29" creationId="{F64FDB9B-73FC-08DA-2815-A418B58663AA}"/>
          </ac:spMkLst>
        </pc:spChg>
        <pc:spChg chg="add mod">
          <ac:chgData name="Luis Manez" userId="f6bf1618-02dc-4663-8dbb-debc9ae6211c" providerId="ADAL" clId="{BDC74A05-5E09-9C4E-A7FC-FDEB5D8B4233}" dt="2024-02-13T16:47:56.626" v="8494" actId="164"/>
          <ac:spMkLst>
            <pc:docMk/>
            <pc:sldMk cId="1502798813" sldId="317"/>
            <ac:spMk id="30" creationId="{B8E56BCB-0DB6-CF4C-BB73-340C95132C90}"/>
          </ac:spMkLst>
        </pc:spChg>
        <pc:grpChg chg="add mod">
          <ac:chgData name="Luis Manez" userId="f6bf1618-02dc-4663-8dbb-debc9ae6211c" providerId="ADAL" clId="{BDC74A05-5E09-9C4E-A7FC-FDEB5D8B4233}" dt="2024-02-13T16:44:00.100" v="8367" actId="164"/>
          <ac:grpSpMkLst>
            <pc:docMk/>
            <pc:sldMk cId="1502798813" sldId="317"/>
            <ac:grpSpMk id="14" creationId="{D800E3E1-A4E9-070E-A6D5-926F8B94613E}"/>
          </ac:grpSpMkLst>
        </pc:grpChg>
        <pc:grpChg chg="add mod">
          <ac:chgData name="Luis Manez" userId="f6bf1618-02dc-4663-8dbb-debc9ae6211c" providerId="ADAL" clId="{BDC74A05-5E09-9C4E-A7FC-FDEB5D8B4233}" dt="2024-02-13T16:44:00.100" v="8367" actId="164"/>
          <ac:grpSpMkLst>
            <pc:docMk/>
            <pc:sldMk cId="1502798813" sldId="317"/>
            <ac:grpSpMk id="25" creationId="{2C634DB2-8FB6-B4F2-DC96-B8A7FBA4B3AC}"/>
          </ac:grpSpMkLst>
        </pc:grpChg>
        <pc:grpChg chg="add mod">
          <ac:chgData name="Luis Manez" userId="f6bf1618-02dc-4663-8dbb-debc9ae6211c" providerId="ADAL" clId="{BDC74A05-5E09-9C4E-A7FC-FDEB5D8B4233}" dt="2024-02-13T16:47:56.626" v="8494" actId="164"/>
          <ac:grpSpMkLst>
            <pc:docMk/>
            <pc:sldMk cId="1502798813" sldId="317"/>
            <ac:grpSpMk id="26" creationId="{88F68C9B-1BB1-702D-742A-62E746BA27E4}"/>
          </ac:grpSpMkLst>
        </pc:grpChg>
        <pc:grpChg chg="add mod">
          <ac:chgData name="Luis Manez" userId="f6bf1618-02dc-4663-8dbb-debc9ae6211c" providerId="ADAL" clId="{BDC74A05-5E09-9C4E-A7FC-FDEB5D8B4233}" dt="2024-02-13T16:47:56.626" v="8494" actId="164"/>
          <ac:grpSpMkLst>
            <pc:docMk/>
            <pc:sldMk cId="1502798813" sldId="317"/>
            <ac:grpSpMk id="31" creationId="{9815DA52-9333-D749-BFE6-6078F96FF1E9}"/>
          </ac:grpSpMkLst>
        </pc:grpChg>
        <pc:picChg chg="add del mod ord">
          <ac:chgData name="Luis Manez" userId="f6bf1618-02dc-4663-8dbb-debc9ae6211c" providerId="ADAL" clId="{BDC74A05-5E09-9C4E-A7FC-FDEB5D8B4233}" dt="2024-02-13T09:47:48.713" v="7823" actId="478"/>
          <ac:picMkLst>
            <pc:docMk/>
            <pc:sldMk cId="1502798813" sldId="317"/>
            <ac:picMk id="3" creationId="{51DC8A3C-E10D-41A7-4380-891AA36415DF}"/>
          </ac:picMkLst>
        </pc:picChg>
        <pc:picChg chg="add del mod">
          <ac:chgData name="Luis Manez" userId="f6bf1618-02dc-4663-8dbb-debc9ae6211c" providerId="ADAL" clId="{BDC74A05-5E09-9C4E-A7FC-FDEB5D8B4233}" dt="2024-02-13T09:47:47.928" v="7822" actId="478"/>
          <ac:picMkLst>
            <pc:docMk/>
            <pc:sldMk cId="1502798813" sldId="317"/>
            <ac:picMk id="4" creationId="{E7137BFF-F798-52B5-FC34-86ED57306051}"/>
          </ac:picMkLst>
        </pc:picChg>
        <pc:picChg chg="add del mod">
          <ac:chgData name="Luis Manez" userId="f6bf1618-02dc-4663-8dbb-debc9ae6211c" providerId="ADAL" clId="{BDC74A05-5E09-9C4E-A7FC-FDEB5D8B4233}" dt="2024-02-13T16:06:51.180" v="8113" actId="478"/>
          <ac:picMkLst>
            <pc:docMk/>
            <pc:sldMk cId="1502798813" sldId="317"/>
            <ac:picMk id="7" creationId="{C6EDB850-1E3E-97FE-B5A7-A9BC52B69609}"/>
          </ac:picMkLst>
        </pc:picChg>
        <pc:picChg chg="add del mod">
          <ac:chgData name="Luis Manez" userId="f6bf1618-02dc-4663-8dbb-debc9ae6211c" providerId="ADAL" clId="{BDC74A05-5E09-9C4E-A7FC-FDEB5D8B4233}" dt="2024-02-13T16:06:56.410" v="8116" actId="478"/>
          <ac:picMkLst>
            <pc:docMk/>
            <pc:sldMk cId="1502798813" sldId="317"/>
            <ac:picMk id="8" creationId="{1C039672-A050-A576-4093-466FDDD363D8}"/>
          </ac:picMkLst>
        </pc:picChg>
        <pc:picChg chg="add mod">
          <ac:chgData name="Luis Manez" userId="f6bf1618-02dc-4663-8dbb-debc9ae6211c" providerId="ADAL" clId="{BDC74A05-5E09-9C4E-A7FC-FDEB5D8B4233}" dt="2024-02-13T16:44:00.100" v="8367" actId="164"/>
          <ac:picMkLst>
            <pc:docMk/>
            <pc:sldMk cId="1502798813" sldId="317"/>
            <ac:picMk id="10" creationId="{F207F721-0ED9-AB99-DFB6-F9276979CD8B}"/>
          </ac:picMkLst>
        </pc:picChg>
        <pc:picChg chg="add mod">
          <ac:chgData name="Luis Manez" userId="f6bf1618-02dc-4663-8dbb-debc9ae6211c" providerId="ADAL" clId="{BDC74A05-5E09-9C4E-A7FC-FDEB5D8B4233}" dt="2024-02-13T16:44:00.100" v="8367" actId="164"/>
          <ac:picMkLst>
            <pc:docMk/>
            <pc:sldMk cId="1502798813" sldId="317"/>
            <ac:picMk id="11" creationId="{79D634DB-E7FA-BF09-2275-A6328D4768B8}"/>
          </ac:picMkLst>
        </pc:picChg>
        <pc:picChg chg="add mod">
          <ac:chgData name="Luis Manez" userId="f6bf1618-02dc-4663-8dbb-debc9ae6211c" providerId="ADAL" clId="{BDC74A05-5E09-9C4E-A7FC-FDEB5D8B4233}" dt="2024-02-13T16:44:00.100" v="8367" actId="164"/>
          <ac:picMkLst>
            <pc:docMk/>
            <pc:sldMk cId="1502798813" sldId="317"/>
            <ac:picMk id="12" creationId="{3934C2DC-0C1A-51A8-4579-1AAF41B4D505}"/>
          </ac:picMkLst>
        </pc:picChg>
        <pc:picChg chg="add mod">
          <ac:chgData name="Luis Manez" userId="f6bf1618-02dc-4663-8dbb-debc9ae6211c" providerId="ADAL" clId="{BDC74A05-5E09-9C4E-A7FC-FDEB5D8B4233}" dt="2024-02-13T16:44:00.100" v="8367" actId="164"/>
          <ac:picMkLst>
            <pc:docMk/>
            <pc:sldMk cId="1502798813" sldId="317"/>
            <ac:picMk id="13" creationId="{39D3BA0A-07E5-58E7-D116-C95ED66A2836}"/>
          </ac:picMkLst>
        </pc:picChg>
        <pc:picChg chg="add mod">
          <ac:chgData name="Luis Manez" userId="f6bf1618-02dc-4663-8dbb-debc9ae6211c" providerId="ADAL" clId="{BDC74A05-5E09-9C4E-A7FC-FDEB5D8B4233}" dt="2024-02-13T16:43:41.718" v="8358" actId="164"/>
          <ac:picMkLst>
            <pc:docMk/>
            <pc:sldMk cId="1502798813" sldId="317"/>
            <ac:picMk id="17" creationId="{E38A6DE3-53D9-0F8A-9C60-C906D7BEA0D9}"/>
          </ac:picMkLst>
        </pc:picChg>
        <pc:picChg chg="add mod">
          <ac:chgData name="Luis Manez" userId="f6bf1618-02dc-4663-8dbb-debc9ae6211c" providerId="ADAL" clId="{BDC74A05-5E09-9C4E-A7FC-FDEB5D8B4233}" dt="2024-02-13T16:44:00.100" v="8367" actId="164"/>
          <ac:picMkLst>
            <pc:docMk/>
            <pc:sldMk cId="1502798813" sldId="317"/>
            <ac:picMk id="19" creationId="{E7E772EA-C2C0-2AA4-2A84-F8504D1BDFCA}"/>
          </ac:picMkLst>
        </pc:picChg>
        <pc:picChg chg="add mod">
          <ac:chgData name="Luis Manez" userId="f6bf1618-02dc-4663-8dbb-debc9ae6211c" providerId="ADAL" clId="{BDC74A05-5E09-9C4E-A7FC-FDEB5D8B4233}" dt="2024-02-13T16:44:00.100" v="8367" actId="164"/>
          <ac:picMkLst>
            <pc:docMk/>
            <pc:sldMk cId="1502798813" sldId="317"/>
            <ac:picMk id="21" creationId="{E55E3FC0-B6AE-7CC6-A4CA-62DAF45241A2}"/>
          </ac:picMkLst>
        </pc:picChg>
        <pc:picChg chg="add mod">
          <ac:chgData name="Luis Manez" userId="f6bf1618-02dc-4663-8dbb-debc9ae6211c" providerId="ADAL" clId="{BDC74A05-5E09-9C4E-A7FC-FDEB5D8B4233}" dt="2024-02-13T16:47:56.626" v="8494" actId="164"/>
          <ac:picMkLst>
            <pc:docMk/>
            <pc:sldMk cId="1502798813" sldId="317"/>
            <ac:picMk id="27" creationId="{0C01EE85-C762-1D32-B97D-6CA6E3E31CD2}"/>
          </ac:picMkLst>
        </pc:picChg>
        <pc:picChg chg="add mod">
          <ac:chgData name="Luis Manez" userId="f6bf1618-02dc-4663-8dbb-debc9ae6211c" providerId="ADAL" clId="{BDC74A05-5E09-9C4E-A7FC-FDEB5D8B4233}" dt="2024-02-13T16:47:56.626" v="8494" actId="164"/>
          <ac:picMkLst>
            <pc:docMk/>
            <pc:sldMk cId="1502798813" sldId="317"/>
            <ac:picMk id="28" creationId="{7582A2A7-DFD9-5FF0-35AD-42C8266161AB}"/>
          </ac:picMkLst>
        </pc:picChg>
        <pc:picChg chg="add del mod">
          <ac:chgData name="Luis Manez" userId="f6bf1618-02dc-4663-8dbb-debc9ae6211c" providerId="ADAL" clId="{BDC74A05-5E09-9C4E-A7FC-FDEB5D8B4233}" dt="2024-02-13T16:43:54.172" v="8366" actId="478"/>
          <ac:picMkLst>
            <pc:docMk/>
            <pc:sldMk cId="1502798813" sldId="317"/>
            <ac:picMk id="7170" creationId="{88861DF0-A959-A706-D9A4-14F48E951758}"/>
          </ac:picMkLst>
        </pc:picChg>
        <pc:cxnChg chg="add mod">
          <ac:chgData name="Luis Manez" userId="f6bf1618-02dc-4663-8dbb-debc9ae6211c" providerId="ADAL" clId="{BDC74A05-5E09-9C4E-A7FC-FDEB5D8B4233}" dt="2024-02-13T16:44:00.100" v="8367" actId="164"/>
          <ac:cxnSpMkLst>
            <pc:docMk/>
            <pc:sldMk cId="1502798813" sldId="317"/>
            <ac:cxnSpMk id="4" creationId="{A1EE2DCF-6054-616A-5E66-18045A7DDD41}"/>
          </ac:cxnSpMkLst>
        </pc:cxnChg>
        <pc:cxnChg chg="add mod">
          <ac:chgData name="Luis Manez" userId="f6bf1618-02dc-4663-8dbb-debc9ae6211c" providerId="ADAL" clId="{BDC74A05-5E09-9C4E-A7FC-FDEB5D8B4233}" dt="2024-02-13T16:44:00.100" v="8367" actId="164"/>
          <ac:cxnSpMkLst>
            <pc:docMk/>
            <pc:sldMk cId="1502798813" sldId="317"/>
            <ac:cxnSpMk id="18" creationId="{1E9DD3B7-7146-1368-B28C-D4BCC93D2342}"/>
          </ac:cxnSpMkLst>
        </pc:cxnChg>
        <pc:cxnChg chg="add mod">
          <ac:chgData name="Luis Manez" userId="f6bf1618-02dc-4663-8dbb-debc9ae6211c" providerId="ADAL" clId="{BDC74A05-5E09-9C4E-A7FC-FDEB5D8B4233}" dt="2024-02-13T16:44:00.100" v="8367" actId="164"/>
          <ac:cxnSpMkLst>
            <pc:docMk/>
            <pc:sldMk cId="1502798813" sldId="317"/>
            <ac:cxnSpMk id="20" creationId="{4A655B26-BFE5-83AC-49CD-4A75248BCB57}"/>
          </ac:cxnSpMkLst>
        </pc:cxnChg>
        <pc:cxnChg chg="add del mod">
          <ac:chgData name="Luis Manez" userId="f6bf1618-02dc-4663-8dbb-debc9ae6211c" providerId="ADAL" clId="{BDC74A05-5E09-9C4E-A7FC-FDEB5D8B4233}" dt="2024-02-13T09:48:43.835" v="7825" actId="700"/>
          <ac:cxnSpMkLst>
            <pc:docMk/>
            <pc:sldMk cId="1502798813" sldId="317"/>
            <ac:cxnSpMk id="21" creationId="{7667AA61-5C27-F30F-D229-06CBE5709F33}"/>
          </ac:cxnSpMkLst>
        </pc:cxnChg>
        <pc:cxnChg chg="add mod">
          <ac:chgData name="Luis Manez" userId="f6bf1618-02dc-4663-8dbb-debc9ae6211c" providerId="ADAL" clId="{BDC74A05-5E09-9C4E-A7FC-FDEB5D8B4233}" dt="2024-02-13T16:44:00.100" v="8367" actId="164"/>
          <ac:cxnSpMkLst>
            <pc:docMk/>
            <pc:sldMk cId="1502798813" sldId="317"/>
            <ac:cxnSpMk id="22" creationId="{83EEE461-10EF-87AB-E10C-7C74E1AB1002}"/>
          </ac:cxnSpMkLst>
        </pc:cxnChg>
        <pc:cxnChg chg="add del">
          <ac:chgData name="Luis Manez" userId="f6bf1618-02dc-4663-8dbb-debc9ae6211c" providerId="ADAL" clId="{BDC74A05-5E09-9C4E-A7FC-FDEB5D8B4233}" dt="2024-02-13T09:40:08.526" v="7783" actId="26606"/>
          <ac:cxnSpMkLst>
            <pc:docMk/>
            <pc:sldMk cId="1502798813" sldId="317"/>
            <ac:cxnSpMk id="26" creationId="{00CD8E7C-C23B-A3B9-B18A-838AED877A40}"/>
          </ac:cxnSpMkLst>
        </pc:cxnChg>
      </pc:sldChg>
      <pc:sldChg chg="modSp new mod modClrScheme chgLayout">
        <pc:chgData name="Luis Manez" userId="f6bf1618-02dc-4663-8dbb-debc9ae6211c" providerId="ADAL" clId="{BDC74A05-5E09-9C4E-A7FC-FDEB5D8B4233}" dt="2024-02-13T15:29:21.341" v="8021" actId="700"/>
        <pc:sldMkLst>
          <pc:docMk/>
          <pc:sldMk cId="3818690316" sldId="318"/>
        </pc:sldMkLst>
        <pc:spChg chg="mod ord">
          <ac:chgData name="Luis Manez" userId="f6bf1618-02dc-4663-8dbb-debc9ae6211c" providerId="ADAL" clId="{BDC74A05-5E09-9C4E-A7FC-FDEB5D8B4233}" dt="2024-02-13T15:29:21.341" v="8021" actId="700"/>
          <ac:spMkLst>
            <pc:docMk/>
            <pc:sldMk cId="3818690316" sldId="318"/>
            <ac:spMk id="2" creationId="{4186EDC1-0295-F114-5866-59ACD9652C88}"/>
          </ac:spMkLst>
        </pc:spChg>
        <pc:spChg chg="mod ord">
          <ac:chgData name="Luis Manez" userId="f6bf1618-02dc-4663-8dbb-debc9ae6211c" providerId="ADAL" clId="{BDC74A05-5E09-9C4E-A7FC-FDEB5D8B4233}" dt="2024-02-13T15:29:21.341" v="8021" actId="700"/>
          <ac:spMkLst>
            <pc:docMk/>
            <pc:sldMk cId="3818690316" sldId="318"/>
            <ac:spMk id="3" creationId="{EEF612D3-CD6B-B955-BF6E-2D48CB964993}"/>
          </ac:spMkLst>
        </pc:spChg>
      </pc:sldChg>
      <pc:sldChg chg="addSp delSp modSp new del mod">
        <pc:chgData name="Luis Manez" userId="f6bf1618-02dc-4663-8dbb-debc9ae6211c" providerId="ADAL" clId="{BDC74A05-5E09-9C4E-A7FC-FDEB5D8B4233}" dt="2024-02-13T14:10:27.925" v="7943" actId="2696"/>
        <pc:sldMkLst>
          <pc:docMk/>
          <pc:sldMk cId="4017275048" sldId="318"/>
        </pc:sldMkLst>
        <pc:spChg chg="mod">
          <ac:chgData name="Luis Manez" userId="f6bf1618-02dc-4663-8dbb-debc9ae6211c" providerId="ADAL" clId="{BDC74A05-5E09-9C4E-A7FC-FDEB5D8B4233}" dt="2024-02-13T14:09:36.492" v="7942" actId="20577"/>
          <ac:spMkLst>
            <pc:docMk/>
            <pc:sldMk cId="4017275048" sldId="318"/>
            <ac:spMk id="2" creationId="{FA32CBFA-2147-D3B2-6A5F-C2F8FF0043BE}"/>
          </ac:spMkLst>
        </pc:spChg>
        <pc:spChg chg="add del mod">
          <ac:chgData name="Luis Manez" userId="f6bf1618-02dc-4663-8dbb-debc9ae6211c" providerId="ADAL" clId="{BDC74A05-5E09-9C4E-A7FC-FDEB5D8B4233}" dt="2024-02-13T14:09:28.745" v="7940"/>
          <ac:spMkLst>
            <pc:docMk/>
            <pc:sldMk cId="4017275048" sldId="318"/>
            <ac:spMk id="3" creationId="{263097EF-8336-38AF-4DE8-13B61243E61B}"/>
          </ac:spMkLst>
        </pc:spChg>
      </pc:sldChg>
      <pc:sldChg chg="modSp new mod">
        <pc:chgData name="Luis Manez" userId="f6bf1618-02dc-4663-8dbb-debc9ae6211c" providerId="ADAL" clId="{BDC74A05-5E09-9C4E-A7FC-FDEB5D8B4233}" dt="2024-02-13T15:59:59.650" v="8047" actId="20577"/>
        <pc:sldMkLst>
          <pc:docMk/>
          <pc:sldMk cId="1185972021" sldId="319"/>
        </pc:sldMkLst>
        <pc:spChg chg="mod">
          <ac:chgData name="Luis Manez" userId="f6bf1618-02dc-4663-8dbb-debc9ae6211c" providerId="ADAL" clId="{BDC74A05-5E09-9C4E-A7FC-FDEB5D8B4233}" dt="2024-02-13T15:59:55.511" v="8037" actId="20577"/>
          <ac:spMkLst>
            <pc:docMk/>
            <pc:sldMk cId="1185972021" sldId="319"/>
            <ac:spMk id="2" creationId="{E5DB51CA-CDE7-9094-D5D6-7AC1103D7A50}"/>
          </ac:spMkLst>
        </pc:spChg>
        <pc:spChg chg="mod">
          <ac:chgData name="Luis Manez" userId="f6bf1618-02dc-4663-8dbb-debc9ae6211c" providerId="ADAL" clId="{BDC74A05-5E09-9C4E-A7FC-FDEB5D8B4233}" dt="2024-02-13T15:59:59.650" v="8047" actId="20577"/>
          <ac:spMkLst>
            <pc:docMk/>
            <pc:sldMk cId="1185972021" sldId="319"/>
            <ac:spMk id="3" creationId="{F112979A-6727-02B9-5F4C-1CF2E424695B}"/>
          </ac:spMkLst>
        </pc:spChg>
      </pc:sldChg>
      <pc:sldChg chg="modSp new mod">
        <pc:chgData name="Luis Manez" userId="f6bf1618-02dc-4663-8dbb-debc9ae6211c" providerId="ADAL" clId="{BDC74A05-5E09-9C4E-A7FC-FDEB5D8B4233}" dt="2024-02-13T16:00:38.292" v="8063" actId="20577"/>
        <pc:sldMkLst>
          <pc:docMk/>
          <pc:sldMk cId="11183911" sldId="320"/>
        </pc:sldMkLst>
        <pc:spChg chg="mod">
          <ac:chgData name="Luis Manez" userId="f6bf1618-02dc-4663-8dbb-debc9ae6211c" providerId="ADAL" clId="{BDC74A05-5E09-9C4E-A7FC-FDEB5D8B4233}" dt="2024-02-13T16:00:38.292" v="8063" actId="20577"/>
          <ac:spMkLst>
            <pc:docMk/>
            <pc:sldMk cId="11183911" sldId="320"/>
            <ac:spMk id="2" creationId="{2B867487-938B-CC75-73EE-5B052135117D}"/>
          </ac:spMkLst>
        </pc:spChg>
        <pc:spChg chg="mod">
          <ac:chgData name="Luis Manez" userId="f6bf1618-02dc-4663-8dbb-debc9ae6211c" providerId="ADAL" clId="{BDC74A05-5E09-9C4E-A7FC-FDEB5D8B4233}" dt="2024-02-13T16:00:35.024" v="8061" actId="20577"/>
          <ac:spMkLst>
            <pc:docMk/>
            <pc:sldMk cId="11183911" sldId="320"/>
            <ac:spMk id="3" creationId="{025C4152-BEE7-2F61-DBFC-C1702DAB8116}"/>
          </ac:spMkLst>
        </pc:spChg>
      </pc:sldChg>
      <pc:sldChg chg="modSp new mod">
        <pc:chgData name="Luis Manez" userId="f6bf1618-02dc-4663-8dbb-debc9ae6211c" providerId="ADAL" clId="{BDC74A05-5E09-9C4E-A7FC-FDEB5D8B4233}" dt="2024-02-13T16:01:48.072" v="8085" actId="20577"/>
        <pc:sldMkLst>
          <pc:docMk/>
          <pc:sldMk cId="331038026" sldId="321"/>
        </pc:sldMkLst>
        <pc:spChg chg="mod">
          <ac:chgData name="Luis Manez" userId="f6bf1618-02dc-4663-8dbb-debc9ae6211c" providerId="ADAL" clId="{BDC74A05-5E09-9C4E-A7FC-FDEB5D8B4233}" dt="2024-02-13T16:01:40.179" v="8071" actId="27636"/>
          <ac:spMkLst>
            <pc:docMk/>
            <pc:sldMk cId="331038026" sldId="321"/>
            <ac:spMk id="2" creationId="{BE2A4D41-8AAE-446D-132C-0E12B2B3FAC4}"/>
          </ac:spMkLst>
        </pc:spChg>
        <pc:spChg chg="mod">
          <ac:chgData name="Luis Manez" userId="f6bf1618-02dc-4663-8dbb-debc9ae6211c" providerId="ADAL" clId="{BDC74A05-5E09-9C4E-A7FC-FDEB5D8B4233}" dt="2024-02-13T16:01:48.072" v="8085" actId="20577"/>
          <ac:spMkLst>
            <pc:docMk/>
            <pc:sldMk cId="331038026" sldId="321"/>
            <ac:spMk id="3" creationId="{2DBEC352-B449-B3C4-C9E8-223C57A76B66}"/>
          </ac:spMkLst>
        </pc:spChg>
      </pc:sldChg>
      <pc:sldChg chg="addSp delSp modSp new mod setBg">
        <pc:chgData name="Luis Manez" userId="f6bf1618-02dc-4663-8dbb-debc9ae6211c" providerId="ADAL" clId="{BDC74A05-5E09-9C4E-A7FC-FDEB5D8B4233}" dt="2024-02-13T18:21:35.128" v="8540" actId="207"/>
        <pc:sldMkLst>
          <pc:docMk/>
          <pc:sldMk cId="1704648311" sldId="322"/>
        </pc:sldMkLst>
        <pc:spChg chg="add del mod">
          <ac:chgData name="Luis Manez" userId="f6bf1618-02dc-4663-8dbb-debc9ae6211c" providerId="ADAL" clId="{BDC74A05-5E09-9C4E-A7FC-FDEB5D8B4233}" dt="2024-02-13T18:20:37.242" v="8513" actId="478"/>
          <ac:spMkLst>
            <pc:docMk/>
            <pc:sldMk cId="1704648311" sldId="322"/>
            <ac:spMk id="2" creationId="{EE2F5341-E387-C425-227A-F49389AAF61E}"/>
          </ac:spMkLst>
        </pc:spChg>
        <pc:spChg chg="add mod">
          <ac:chgData name="Luis Manez" userId="f6bf1618-02dc-4663-8dbb-debc9ae6211c" providerId="ADAL" clId="{BDC74A05-5E09-9C4E-A7FC-FDEB5D8B4233}" dt="2024-02-13T18:21:35.128" v="8540" actId="207"/>
          <ac:spMkLst>
            <pc:docMk/>
            <pc:sldMk cId="1704648311" sldId="322"/>
            <ac:spMk id="3" creationId="{A996D517-8ACA-6BEB-3192-5D4F22CD8127}"/>
          </ac:spMkLst>
        </pc:spChg>
      </pc:sldChg>
      <pc:sldChg chg="addSp modSp new setBg">
        <pc:chgData name="Luis Manez" userId="f6bf1618-02dc-4663-8dbb-debc9ae6211c" providerId="ADAL" clId="{BDC74A05-5E09-9C4E-A7FC-FDEB5D8B4233}" dt="2024-02-13T19:57:52.178" v="8552"/>
        <pc:sldMkLst>
          <pc:docMk/>
          <pc:sldMk cId="101063303" sldId="323"/>
        </pc:sldMkLst>
        <pc:picChg chg="add mod">
          <ac:chgData name="Luis Manez" userId="f6bf1618-02dc-4663-8dbb-debc9ae6211c" providerId="ADAL" clId="{BDC74A05-5E09-9C4E-A7FC-FDEB5D8B4233}" dt="2024-02-13T19:57:38.978" v="8551"/>
          <ac:picMkLst>
            <pc:docMk/>
            <pc:sldMk cId="101063303" sldId="323"/>
            <ac:picMk id="3" creationId="{6D1453AA-A575-CFD9-6F27-933A644AC951}"/>
          </ac:picMkLst>
        </pc:picChg>
      </pc:sldChg>
      <pc:sldMasterChg chg="addSldLayout delSldLayout modSldLayout">
        <pc:chgData name="Luis Manez" userId="f6bf1618-02dc-4663-8dbb-debc9ae6211c" providerId="ADAL" clId="{BDC74A05-5E09-9C4E-A7FC-FDEB5D8B4233}" dt="2024-02-13T16:01:25.068" v="8067" actId="6014"/>
        <pc:sldMasterMkLst>
          <pc:docMk/>
          <pc:sldMasterMk cId="2460954070" sldId="2147483660"/>
        </pc:sldMasterMkLst>
        <pc:sldLayoutChg chg="modSp del mod">
          <pc:chgData name="Luis Manez" userId="f6bf1618-02dc-4663-8dbb-debc9ae6211c" providerId="ADAL" clId="{BDC74A05-5E09-9C4E-A7FC-FDEB5D8B4233}" dt="2024-02-13T14:06:13.844" v="7914" actId="2696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Luis Manez" userId="f6bf1618-02dc-4663-8dbb-debc9ae6211c" providerId="ADAL" clId="{BDC74A05-5E09-9C4E-A7FC-FDEB5D8B4233}" dt="2024-02-05T11:08:07.657" v="2197" actId="207"/>
            <ac:spMkLst>
              <pc:docMk/>
              <pc:sldMasterMk cId="2460954070" sldId="2147483660"/>
              <pc:sldLayoutMk cId="2385387890" sldId="2147483661"/>
              <ac:spMk id="8" creationId="{0E122355-3C9E-94A0-140B-A579C0AAAEB0}"/>
            </ac:spMkLst>
          </pc:spChg>
        </pc:sldLayoutChg>
        <pc:sldLayoutChg chg="del">
          <pc:chgData name="Luis Manez" userId="f6bf1618-02dc-4663-8dbb-debc9ae6211c" providerId="ADAL" clId="{BDC74A05-5E09-9C4E-A7FC-FDEB5D8B4233}" dt="2024-02-13T14:06:21.186" v="7915" actId="2696"/>
          <pc:sldLayoutMkLst>
            <pc:docMk/>
            <pc:sldMasterMk cId="2460954070" sldId="2147483660"/>
            <pc:sldLayoutMk cId="4107086331" sldId="2147483672"/>
          </pc:sldLayoutMkLst>
        </pc:sldLayoutChg>
        <pc:sldLayoutChg chg="del">
          <pc:chgData name="Luis Manez" userId="f6bf1618-02dc-4663-8dbb-debc9ae6211c" providerId="ADAL" clId="{BDC74A05-5E09-9C4E-A7FC-FDEB5D8B4233}" dt="2024-02-13T14:06:26.501" v="7916" actId="2696"/>
          <pc:sldLayoutMkLst>
            <pc:docMk/>
            <pc:sldMasterMk cId="2460954070" sldId="2147483660"/>
            <pc:sldLayoutMk cId="2230976345" sldId="2147483673"/>
          </pc:sldLayoutMkLst>
        </pc:sldLayoutChg>
        <pc:sldLayoutChg chg="addSp delSp modSp new mod setBg">
          <pc:chgData name="Luis Manez" userId="f6bf1618-02dc-4663-8dbb-debc9ae6211c" providerId="ADAL" clId="{BDC74A05-5E09-9C4E-A7FC-FDEB5D8B4233}" dt="2024-02-04T20:50:23.077" v="1623" actId="14100"/>
          <pc:sldLayoutMkLst>
            <pc:docMk/>
            <pc:sldMasterMk cId="2460954070" sldId="2147483660"/>
            <pc:sldLayoutMk cId="1834924196" sldId="2147483688"/>
          </pc:sldLayoutMkLst>
          <pc:spChg chg="mod">
            <ac:chgData name="Luis Manez" userId="f6bf1618-02dc-4663-8dbb-debc9ae6211c" providerId="ADAL" clId="{BDC74A05-5E09-9C4E-A7FC-FDEB5D8B4233}" dt="2024-02-04T20:50:23.077" v="1623" actId="14100"/>
            <ac:spMkLst>
              <pc:docMk/>
              <pc:sldMasterMk cId="2460954070" sldId="2147483660"/>
              <pc:sldLayoutMk cId="1834924196" sldId="2147483688"/>
              <ac:spMk id="2" creationId="{7A229877-6BD4-653C-749A-331C8004AB83}"/>
            </ac:spMkLst>
          </pc:spChg>
          <pc:spChg chg="del">
            <ac:chgData name="Luis Manez" userId="f6bf1618-02dc-4663-8dbb-debc9ae6211c" providerId="ADAL" clId="{BDC74A05-5E09-9C4E-A7FC-FDEB5D8B4233}" dt="2024-02-04T20:48:51.298" v="1613"/>
            <ac:spMkLst>
              <pc:docMk/>
              <pc:sldMasterMk cId="2460954070" sldId="2147483660"/>
              <pc:sldLayoutMk cId="1834924196" sldId="2147483688"/>
              <ac:spMk id="3" creationId="{81F50519-E950-0F3A-E3DA-E3117A1ABBE9}"/>
            </ac:spMkLst>
          </pc:spChg>
          <pc:spChg chg="del">
            <ac:chgData name="Luis Manez" userId="f6bf1618-02dc-4663-8dbb-debc9ae6211c" providerId="ADAL" clId="{BDC74A05-5E09-9C4E-A7FC-FDEB5D8B4233}" dt="2024-02-04T20:48:51.298" v="1613"/>
            <ac:spMkLst>
              <pc:docMk/>
              <pc:sldMasterMk cId="2460954070" sldId="2147483660"/>
              <pc:sldLayoutMk cId="1834924196" sldId="2147483688"/>
              <ac:spMk id="4" creationId="{85218F74-53EE-48CD-A16E-F3AA8C3D75C5}"/>
            </ac:spMkLst>
          </pc:spChg>
          <pc:spChg chg="del">
            <ac:chgData name="Luis Manez" userId="f6bf1618-02dc-4663-8dbb-debc9ae6211c" providerId="ADAL" clId="{BDC74A05-5E09-9C4E-A7FC-FDEB5D8B4233}" dt="2024-02-04T20:48:51.298" v="1613"/>
            <ac:spMkLst>
              <pc:docMk/>
              <pc:sldMasterMk cId="2460954070" sldId="2147483660"/>
              <pc:sldLayoutMk cId="1834924196" sldId="2147483688"/>
              <ac:spMk id="5" creationId="{95A2CE01-B783-F385-2DA9-0787474805A6}"/>
            </ac:spMkLst>
          </pc:spChg>
          <pc:spChg chg="add del mod">
            <ac:chgData name="Luis Manez" userId="f6bf1618-02dc-4663-8dbb-debc9ae6211c" providerId="ADAL" clId="{BDC74A05-5E09-9C4E-A7FC-FDEB5D8B4233}" dt="2024-02-04T20:49:48.102" v="1618"/>
            <ac:spMkLst>
              <pc:docMk/>
              <pc:sldMasterMk cId="2460954070" sldId="2147483660"/>
              <pc:sldLayoutMk cId="1834924196" sldId="2147483688"/>
              <ac:spMk id="6" creationId="{A3790328-4642-0F68-66FC-A2C7EC31F548}"/>
            </ac:spMkLst>
          </pc:spChg>
        </pc:sldLayoutChg>
        <pc:sldLayoutChg chg="addSp delSp modSp new mod setBg">
          <pc:chgData name="Luis Manez" userId="f6bf1618-02dc-4663-8dbb-debc9ae6211c" providerId="ADAL" clId="{BDC74A05-5E09-9C4E-A7FC-FDEB5D8B4233}" dt="2024-02-13T15:30:16.845" v="8022" actId="6014"/>
          <pc:sldLayoutMkLst>
            <pc:docMk/>
            <pc:sldMasterMk cId="2460954070" sldId="2147483660"/>
            <pc:sldLayoutMk cId="3897175618" sldId="2147483689"/>
          </pc:sldLayoutMkLst>
          <pc:spChg chg="mod">
            <ac:chgData name="Luis Manez" userId="f6bf1618-02dc-4663-8dbb-debc9ae6211c" providerId="ADAL" clId="{BDC74A05-5E09-9C4E-A7FC-FDEB5D8B4233}" dt="2024-02-13T15:27:35.078" v="8012" actId="122"/>
            <ac:spMkLst>
              <pc:docMk/>
              <pc:sldMasterMk cId="2460954070" sldId="2147483660"/>
              <pc:sldLayoutMk cId="3897175618" sldId="2147483689"/>
              <ac:spMk id="2" creationId="{EABB893C-BADE-5A30-8539-6974A01FD194}"/>
            </ac:spMkLst>
          </pc:spChg>
          <pc:spChg chg="del">
            <ac:chgData name="Luis Manez" userId="f6bf1618-02dc-4663-8dbb-debc9ae6211c" providerId="ADAL" clId="{BDC74A05-5E09-9C4E-A7FC-FDEB5D8B4233}" dt="2024-02-13T13:53:29.034" v="7855"/>
            <ac:spMkLst>
              <pc:docMk/>
              <pc:sldMasterMk cId="2460954070" sldId="2147483660"/>
              <pc:sldLayoutMk cId="3897175618" sldId="2147483689"/>
              <ac:spMk id="3" creationId="{D8E94CDC-33CB-74F2-656B-AD02DE19007A}"/>
            </ac:spMkLst>
          </pc:spChg>
          <pc:spChg chg="del">
            <ac:chgData name="Luis Manez" userId="f6bf1618-02dc-4663-8dbb-debc9ae6211c" providerId="ADAL" clId="{BDC74A05-5E09-9C4E-A7FC-FDEB5D8B4233}" dt="2024-02-13T13:53:29.034" v="7855"/>
            <ac:spMkLst>
              <pc:docMk/>
              <pc:sldMasterMk cId="2460954070" sldId="2147483660"/>
              <pc:sldLayoutMk cId="3897175618" sldId="2147483689"/>
              <ac:spMk id="4" creationId="{ADEABF95-0DA6-88DE-4B26-6CFF6D882DA5}"/>
            </ac:spMkLst>
          </pc:spChg>
          <pc:spChg chg="del">
            <ac:chgData name="Luis Manez" userId="f6bf1618-02dc-4663-8dbb-debc9ae6211c" providerId="ADAL" clId="{BDC74A05-5E09-9C4E-A7FC-FDEB5D8B4233}" dt="2024-02-13T13:53:29.034" v="7855"/>
            <ac:spMkLst>
              <pc:docMk/>
              <pc:sldMasterMk cId="2460954070" sldId="2147483660"/>
              <pc:sldLayoutMk cId="3897175618" sldId="2147483689"/>
              <ac:spMk id="5" creationId="{7C41ECA1-95B0-5CC5-3E90-D742C85282AC}"/>
            </ac:spMkLst>
          </pc:spChg>
          <pc:spChg chg="add del mod">
            <ac:chgData name="Luis Manez" userId="f6bf1618-02dc-4663-8dbb-debc9ae6211c" providerId="ADAL" clId="{BDC74A05-5E09-9C4E-A7FC-FDEB5D8B4233}" dt="2024-02-13T14:10:51.811" v="7944" actId="478"/>
            <ac:spMkLst>
              <pc:docMk/>
              <pc:sldMasterMk cId="2460954070" sldId="2147483660"/>
              <pc:sldLayoutMk cId="3897175618" sldId="2147483689"/>
              <ac:spMk id="8" creationId="{CC4E1F66-FF52-3F4C-32F6-AB226B406562}"/>
            </ac:spMkLst>
          </pc:spChg>
          <pc:spChg chg="add del mod">
            <ac:chgData name="Luis Manez" userId="f6bf1618-02dc-4663-8dbb-debc9ae6211c" providerId="ADAL" clId="{BDC74A05-5E09-9C4E-A7FC-FDEB5D8B4233}" dt="2024-02-13T15:25:29.169" v="7997" actId="478"/>
            <ac:spMkLst>
              <pc:docMk/>
              <pc:sldMasterMk cId="2460954070" sldId="2147483660"/>
              <pc:sldLayoutMk cId="3897175618" sldId="2147483689"/>
              <ac:spMk id="9" creationId="{EC02673B-3A2C-0CC2-C034-50ABE45A3ABD}"/>
            </ac:spMkLst>
          </pc:spChg>
          <pc:spChg chg="add del">
            <ac:chgData name="Luis Manez" userId="f6bf1618-02dc-4663-8dbb-debc9ae6211c" providerId="ADAL" clId="{BDC74A05-5E09-9C4E-A7FC-FDEB5D8B4233}" dt="2024-02-13T14:11:04.764" v="7945" actId="11529"/>
            <ac:spMkLst>
              <pc:docMk/>
              <pc:sldMasterMk cId="2460954070" sldId="2147483660"/>
              <pc:sldLayoutMk cId="3897175618" sldId="2147483689"/>
              <ac:spMk id="10" creationId="{9A68A422-4424-D894-755D-B1D2B92E0CC4}"/>
            </ac:spMkLst>
          </pc:spChg>
          <pc:spChg chg="add mod">
            <ac:chgData name="Luis Manez" userId="f6bf1618-02dc-4663-8dbb-debc9ae6211c" providerId="ADAL" clId="{BDC74A05-5E09-9C4E-A7FC-FDEB5D8B4233}" dt="2024-02-13T14:12:20.307" v="7972" actId="14100"/>
            <ac:spMkLst>
              <pc:docMk/>
              <pc:sldMasterMk cId="2460954070" sldId="2147483660"/>
              <pc:sldLayoutMk cId="3897175618" sldId="2147483689"/>
              <ac:spMk id="11" creationId="{0E1EF369-7300-A072-A3BF-A0E02D4E7E7B}"/>
            </ac:spMkLst>
          </pc:spChg>
          <pc:spChg chg="add mod">
            <ac:chgData name="Luis Manez" userId="f6bf1618-02dc-4663-8dbb-debc9ae6211c" providerId="ADAL" clId="{BDC74A05-5E09-9C4E-A7FC-FDEB5D8B4233}" dt="2024-02-13T15:27:42.181" v="8013" actId="14100"/>
            <ac:spMkLst>
              <pc:docMk/>
              <pc:sldMasterMk cId="2460954070" sldId="2147483660"/>
              <pc:sldLayoutMk cId="3897175618" sldId="2147483689"/>
              <ac:spMk id="12" creationId="{8B42B0F0-F196-9E04-6B24-CC05AA29BB1A}"/>
            </ac:spMkLst>
          </pc:spChg>
          <pc:picChg chg="add mod">
            <ac:chgData name="Luis Manez" userId="f6bf1618-02dc-4663-8dbb-debc9ae6211c" providerId="ADAL" clId="{BDC74A05-5E09-9C4E-A7FC-FDEB5D8B4233}" dt="2024-02-13T15:28:28.635" v="8016" actId="14100"/>
            <ac:picMkLst>
              <pc:docMk/>
              <pc:sldMasterMk cId="2460954070" sldId="2147483660"/>
              <pc:sldLayoutMk cId="3897175618" sldId="2147483689"/>
              <ac:picMk id="7" creationId="{8A6B228F-C0F4-6B24-8F6F-95B200F5CBE8}"/>
            </ac:picMkLst>
          </pc:picChg>
        </pc:sldLayoutChg>
        <pc:sldLayoutChg chg="add mod modTransition setBg">
          <pc:chgData name="Luis Manez" userId="f6bf1618-02dc-4663-8dbb-debc9ae6211c" providerId="ADAL" clId="{BDC74A05-5E09-9C4E-A7FC-FDEB5D8B4233}" dt="2024-02-13T15:28:59.258" v="8019"/>
          <pc:sldLayoutMkLst>
            <pc:docMk/>
            <pc:sldMasterMk cId="2460954070" sldId="2147483660"/>
            <pc:sldLayoutMk cId="263174947" sldId="2147483690"/>
          </pc:sldLayoutMkLst>
        </pc:sldLayoutChg>
        <pc:sldLayoutChg chg="add mod modTransition setBg">
          <pc:chgData name="Luis Manez" userId="f6bf1618-02dc-4663-8dbb-debc9ae6211c" providerId="ADAL" clId="{BDC74A05-5E09-9C4E-A7FC-FDEB5D8B4233}" dt="2024-02-13T15:30:38.837" v="8025" actId="6014"/>
          <pc:sldLayoutMkLst>
            <pc:docMk/>
            <pc:sldMasterMk cId="2460954070" sldId="2147483660"/>
            <pc:sldLayoutMk cId="94881605" sldId="2147483691"/>
          </pc:sldLayoutMkLst>
        </pc:sldLayoutChg>
        <pc:sldLayoutChg chg="add mod modTransition setBg">
          <pc:chgData name="Luis Manez" userId="f6bf1618-02dc-4663-8dbb-debc9ae6211c" providerId="ADAL" clId="{BDC74A05-5E09-9C4E-A7FC-FDEB5D8B4233}" dt="2024-02-13T15:31:05.252" v="8028" actId="6014"/>
          <pc:sldLayoutMkLst>
            <pc:docMk/>
            <pc:sldMasterMk cId="2460954070" sldId="2147483660"/>
            <pc:sldLayoutMk cId="978963433" sldId="2147483692"/>
          </pc:sldLayoutMkLst>
        </pc:sldLayoutChg>
        <pc:sldLayoutChg chg="add mod modTransition setBg">
          <pc:chgData name="Luis Manez" userId="f6bf1618-02dc-4663-8dbb-debc9ae6211c" providerId="ADAL" clId="{BDC74A05-5E09-9C4E-A7FC-FDEB5D8B4233}" dt="2024-02-13T16:01:25.068" v="8067" actId="6014"/>
          <pc:sldLayoutMkLst>
            <pc:docMk/>
            <pc:sldMasterMk cId="2460954070" sldId="2147483660"/>
            <pc:sldLayoutMk cId="472480576" sldId="2147483693"/>
          </pc:sldLayoutMkLst>
        </pc:sldLayoutChg>
      </pc:sldMasterChg>
    </pc:docChg>
  </pc:docChgLst>
  <pc:docChgLst>
    <pc:chgData name="Luis Manez" userId="f6bf1618-02dc-4663-8dbb-debc9ae6211c" providerId="ADAL" clId="{37FE0C9D-6A46-D04B-8595-8BD6C3CA9C1A}"/>
    <pc:docChg chg="custSel delSld modSld modSection">
      <pc:chgData name="Luis Manez" userId="f6bf1618-02dc-4663-8dbb-debc9ae6211c" providerId="ADAL" clId="{37FE0C9D-6A46-D04B-8595-8BD6C3CA9C1A}" dt="2024-08-07T20:03:08.972" v="15" actId="2696"/>
      <pc:docMkLst>
        <pc:docMk/>
      </pc:docMkLst>
      <pc:sldChg chg="addSp delSp modSp mod">
        <pc:chgData name="Luis Manez" userId="f6bf1618-02dc-4663-8dbb-debc9ae6211c" providerId="ADAL" clId="{37FE0C9D-6A46-D04B-8595-8BD6C3CA9C1A}" dt="2024-08-07T20:03:01.344" v="14" actId="1037"/>
        <pc:sldMkLst>
          <pc:docMk/>
          <pc:sldMk cId="3258806994" sldId="262"/>
        </pc:sldMkLst>
        <pc:picChg chg="add mod">
          <ac:chgData name="Luis Manez" userId="f6bf1618-02dc-4663-8dbb-debc9ae6211c" providerId="ADAL" clId="{37FE0C9D-6A46-D04B-8595-8BD6C3CA9C1A}" dt="2024-08-07T20:03:01.344" v="14" actId="1037"/>
          <ac:picMkLst>
            <pc:docMk/>
            <pc:sldMk cId="3258806994" sldId="262"/>
            <ac:picMk id="3" creationId="{FC5FEDAB-413E-B7C0-6D4F-D96F53217364}"/>
          </ac:picMkLst>
        </pc:picChg>
        <pc:picChg chg="del">
          <ac:chgData name="Luis Manez" userId="f6bf1618-02dc-4663-8dbb-debc9ae6211c" providerId="ADAL" clId="{37FE0C9D-6A46-D04B-8595-8BD6C3CA9C1A}" dt="2024-08-07T20:02:53.135" v="8" actId="478"/>
          <ac:picMkLst>
            <pc:docMk/>
            <pc:sldMk cId="3258806994" sldId="262"/>
            <ac:picMk id="32" creationId="{BD456506-D60F-5807-8E86-147D0399EC26}"/>
          </ac:picMkLst>
        </pc:picChg>
      </pc:sldChg>
      <pc:sldChg chg="del">
        <pc:chgData name="Luis Manez" userId="f6bf1618-02dc-4663-8dbb-debc9ae6211c" providerId="ADAL" clId="{37FE0C9D-6A46-D04B-8595-8BD6C3CA9C1A}" dt="2024-08-07T20:03:08.972" v="15" actId="2696"/>
        <pc:sldMkLst>
          <pc:docMk/>
          <pc:sldMk cId="101063303" sldId="323"/>
        </pc:sldMkLst>
      </pc:sldChg>
      <pc:sldChg chg="modSp mod">
        <pc:chgData name="Luis Manez" userId="f6bf1618-02dc-4663-8dbb-debc9ae6211c" providerId="ADAL" clId="{37FE0C9D-6A46-D04B-8595-8BD6C3CA9C1A}" dt="2024-08-07T20:02:32.983" v="1" actId="27636"/>
        <pc:sldMkLst>
          <pc:docMk/>
          <pc:sldMk cId="1904637340" sldId="331"/>
        </pc:sldMkLst>
        <pc:spChg chg="mod">
          <ac:chgData name="Luis Manez" userId="f6bf1618-02dc-4663-8dbb-debc9ae6211c" providerId="ADAL" clId="{37FE0C9D-6A46-D04B-8595-8BD6C3CA9C1A}" dt="2024-08-07T20:02:32.983" v="1" actId="27636"/>
          <ac:spMkLst>
            <pc:docMk/>
            <pc:sldMk cId="1904637340" sldId="331"/>
            <ac:spMk id="2" creationId="{2E295BD0-022D-EE48-8E0B-E77C5C2E7D1D}"/>
          </ac:spMkLst>
        </pc:spChg>
      </pc:sldChg>
    </pc:docChg>
  </pc:docChgLst>
  <pc:docChgLst>
    <pc:chgData name="Luis Manez" userId="f6bf1618-02dc-4663-8dbb-debc9ae6211c" providerId="ADAL" clId="{42A0F6D5-08CF-7849-B5E8-AAFDF63DD693}"/>
    <pc:docChg chg="undo redo custSel addSld delSld modSld sldOrd addMainMaster delMainMaster modMainMaster mainMasterOrd addSection modSection">
      <pc:chgData name="Luis Manez" userId="f6bf1618-02dc-4663-8dbb-debc9ae6211c" providerId="ADAL" clId="{42A0F6D5-08CF-7849-B5E8-AAFDF63DD693}" dt="2024-01-29T14:55:20.027" v="5853" actId="14100"/>
      <pc:docMkLst>
        <pc:docMk/>
      </pc:docMkLst>
      <pc:sldChg chg="addSp delSp modSp del mod">
        <pc:chgData name="Luis Manez" userId="f6bf1618-02dc-4663-8dbb-debc9ae6211c" providerId="ADAL" clId="{42A0F6D5-08CF-7849-B5E8-AAFDF63DD693}" dt="2024-01-27T08:37:49.135" v="2705" actId="2696"/>
        <pc:sldMkLst>
          <pc:docMk/>
          <pc:sldMk cId="109857222" sldId="256"/>
        </pc:sldMkLst>
        <pc:spChg chg="del">
          <ac:chgData name="Luis Manez" userId="f6bf1618-02dc-4663-8dbb-debc9ae6211c" providerId="ADAL" clId="{42A0F6D5-08CF-7849-B5E8-AAFDF63DD693}" dt="2024-01-26T18:59:11.551" v="0" actId="478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Luis Manez" userId="f6bf1618-02dc-4663-8dbb-debc9ae6211c" providerId="ADAL" clId="{42A0F6D5-08CF-7849-B5E8-AAFDF63DD693}" dt="2024-01-26T18:59:11.551" v="0" actId="478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Luis Manez" userId="f6bf1618-02dc-4663-8dbb-debc9ae6211c" providerId="ADAL" clId="{42A0F6D5-08CF-7849-B5E8-AAFDF63DD693}" dt="2024-01-26T20:46:21.461" v="13" actId="164"/>
          <ac:spMkLst>
            <pc:docMk/>
            <pc:sldMk cId="109857222" sldId="256"/>
            <ac:spMk id="4" creationId="{40A9F5C8-F24A-DEB0-BC27-01946ABBD270}"/>
          </ac:spMkLst>
        </pc:spChg>
        <pc:spChg chg="add mod">
          <ac:chgData name="Luis Manez" userId="f6bf1618-02dc-4663-8dbb-debc9ae6211c" providerId="ADAL" clId="{42A0F6D5-08CF-7849-B5E8-AAFDF63DD693}" dt="2024-01-26T20:46:21.461" v="13" actId="164"/>
          <ac:spMkLst>
            <pc:docMk/>
            <pc:sldMk cId="109857222" sldId="256"/>
            <ac:spMk id="5" creationId="{B60E4FB1-39D5-2F9F-E6BC-8DFA3460893D}"/>
          </ac:spMkLst>
        </pc:spChg>
        <pc:spChg chg="del mod topLvl">
          <ac:chgData name="Luis Manez" userId="f6bf1618-02dc-4663-8dbb-debc9ae6211c" providerId="ADAL" clId="{42A0F6D5-08CF-7849-B5E8-AAFDF63DD693}" dt="2024-01-26T20:50:13.017" v="46" actId="478"/>
          <ac:spMkLst>
            <pc:docMk/>
            <pc:sldMk cId="109857222" sldId="256"/>
            <ac:spMk id="8" creationId="{31B78DF0-86EF-E603-4987-C960297D5F94}"/>
          </ac:spMkLst>
        </pc:spChg>
        <pc:spChg chg="del mod topLvl">
          <ac:chgData name="Luis Manez" userId="f6bf1618-02dc-4663-8dbb-debc9ae6211c" providerId="ADAL" clId="{42A0F6D5-08CF-7849-B5E8-AAFDF63DD693}" dt="2024-01-26T20:51:03.311" v="54" actId="478"/>
          <ac:spMkLst>
            <pc:docMk/>
            <pc:sldMk cId="109857222" sldId="256"/>
            <ac:spMk id="9" creationId="{EB1EF62E-117A-5A38-AA8B-B79D89529511}"/>
          </ac:spMkLst>
        </pc:spChg>
        <pc:spChg chg="mod">
          <ac:chgData name="Luis Manez" userId="f6bf1618-02dc-4663-8dbb-debc9ae6211c" providerId="ADAL" clId="{42A0F6D5-08CF-7849-B5E8-AAFDF63DD693}" dt="2024-01-26T20:48:08.479" v="20"/>
          <ac:spMkLst>
            <pc:docMk/>
            <pc:sldMk cId="109857222" sldId="256"/>
            <ac:spMk id="11" creationId="{C8E17782-7DB3-DF0D-9072-311E9CCF1B6D}"/>
          </ac:spMkLst>
        </pc:spChg>
        <pc:spChg chg="mod">
          <ac:chgData name="Luis Manez" userId="f6bf1618-02dc-4663-8dbb-debc9ae6211c" providerId="ADAL" clId="{42A0F6D5-08CF-7849-B5E8-AAFDF63DD693}" dt="2024-01-26T20:48:08.479" v="20"/>
          <ac:spMkLst>
            <pc:docMk/>
            <pc:sldMk cId="109857222" sldId="256"/>
            <ac:spMk id="12" creationId="{9ED56CDB-48F8-4024-FA18-C3E9E784BC7D}"/>
          </ac:spMkLst>
        </pc:spChg>
        <pc:spChg chg="add del mod">
          <ac:chgData name="Luis Manez" userId="f6bf1618-02dc-4663-8dbb-debc9ae6211c" providerId="ADAL" clId="{42A0F6D5-08CF-7849-B5E8-AAFDF63DD693}" dt="2024-01-26T20:52:47.577" v="66" actId="478"/>
          <ac:spMkLst>
            <pc:docMk/>
            <pc:sldMk cId="109857222" sldId="256"/>
            <ac:spMk id="13" creationId="{A9BEAE2C-E628-4204-AE12-FE031C1A3ADA}"/>
          </ac:spMkLst>
        </pc:spChg>
        <pc:spChg chg="add del mod">
          <ac:chgData name="Luis Manez" userId="f6bf1618-02dc-4663-8dbb-debc9ae6211c" providerId="ADAL" clId="{42A0F6D5-08CF-7849-B5E8-AAFDF63DD693}" dt="2024-01-26T21:28:10.936" v="115" actId="478"/>
          <ac:spMkLst>
            <pc:docMk/>
            <pc:sldMk cId="109857222" sldId="256"/>
            <ac:spMk id="14" creationId="{54FBF915-7465-AA28-D070-B9FACE175B9E}"/>
          </ac:spMkLst>
        </pc:spChg>
        <pc:spChg chg="add del mod">
          <ac:chgData name="Luis Manez" userId="f6bf1618-02dc-4663-8dbb-debc9ae6211c" providerId="ADAL" clId="{42A0F6D5-08CF-7849-B5E8-AAFDF63DD693}" dt="2024-01-26T22:02:12.792" v="369" actId="478"/>
          <ac:spMkLst>
            <pc:docMk/>
            <pc:sldMk cId="109857222" sldId="256"/>
            <ac:spMk id="15" creationId="{1052DE36-50FC-43BF-E254-6D2AA7159DB1}"/>
          </ac:spMkLst>
        </pc:spChg>
        <pc:spChg chg="add del">
          <ac:chgData name="Luis Manez" userId="f6bf1618-02dc-4663-8dbb-debc9ae6211c" providerId="ADAL" clId="{42A0F6D5-08CF-7849-B5E8-AAFDF63DD693}" dt="2024-01-26T21:36:31.920" v="164" actId="11529"/>
          <ac:spMkLst>
            <pc:docMk/>
            <pc:sldMk cId="109857222" sldId="256"/>
            <ac:spMk id="27" creationId="{2AA514DE-77B0-AD0F-6FFC-3EA8669B1616}"/>
          </ac:spMkLst>
        </pc:spChg>
        <pc:spChg chg="add del mod">
          <ac:chgData name="Luis Manez" userId="f6bf1618-02dc-4663-8dbb-debc9ae6211c" providerId="ADAL" clId="{42A0F6D5-08CF-7849-B5E8-AAFDF63DD693}" dt="2024-01-26T21:59:54.647" v="354"/>
          <ac:spMkLst>
            <pc:docMk/>
            <pc:sldMk cId="109857222" sldId="256"/>
            <ac:spMk id="28" creationId="{F0C28521-E815-E1A4-43D4-14CCA5092457}"/>
          </ac:spMkLst>
        </pc:spChg>
        <pc:spChg chg="add del mod">
          <ac:chgData name="Luis Manez" userId="f6bf1618-02dc-4663-8dbb-debc9ae6211c" providerId="ADAL" clId="{42A0F6D5-08CF-7849-B5E8-AAFDF63DD693}" dt="2024-01-26T21:46:26.281" v="238" actId="478"/>
          <ac:spMkLst>
            <pc:docMk/>
            <pc:sldMk cId="109857222" sldId="256"/>
            <ac:spMk id="1024" creationId="{DE184627-7EA8-2AE3-A57C-E08A33A9AD0C}"/>
          </ac:spMkLst>
        </pc:spChg>
        <pc:spChg chg="add mod">
          <ac:chgData name="Luis Manez" userId="f6bf1618-02dc-4663-8dbb-debc9ae6211c" providerId="ADAL" clId="{42A0F6D5-08CF-7849-B5E8-AAFDF63DD693}" dt="2024-01-26T21:46:46.938" v="241" actId="164"/>
          <ac:spMkLst>
            <pc:docMk/>
            <pc:sldMk cId="109857222" sldId="256"/>
            <ac:spMk id="1025" creationId="{647C98E4-AAFF-9640-CCBC-A0F920197DB7}"/>
          </ac:spMkLst>
        </pc:spChg>
        <pc:spChg chg="add mod">
          <ac:chgData name="Luis Manez" userId="f6bf1618-02dc-4663-8dbb-debc9ae6211c" providerId="ADAL" clId="{42A0F6D5-08CF-7849-B5E8-AAFDF63DD693}" dt="2024-01-26T21:46:46.938" v="241" actId="164"/>
          <ac:spMkLst>
            <pc:docMk/>
            <pc:sldMk cId="109857222" sldId="256"/>
            <ac:spMk id="1027" creationId="{6C5E02C9-32DD-53C9-6544-00E5B8F6CB7C}"/>
          </ac:spMkLst>
        </pc:spChg>
        <pc:spChg chg="add mod">
          <ac:chgData name="Luis Manez" userId="f6bf1618-02dc-4663-8dbb-debc9ae6211c" providerId="ADAL" clId="{42A0F6D5-08CF-7849-B5E8-AAFDF63DD693}" dt="2024-01-26T21:46:46.938" v="241" actId="164"/>
          <ac:spMkLst>
            <pc:docMk/>
            <pc:sldMk cId="109857222" sldId="256"/>
            <ac:spMk id="1028" creationId="{31CE7637-78BB-16FE-5F07-C2CCF2F5D54D}"/>
          </ac:spMkLst>
        </pc:spChg>
        <pc:spChg chg="add mod">
          <ac:chgData name="Luis Manez" userId="f6bf1618-02dc-4663-8dbb-debc9ae6211c" providerId="ADAL" clId="{42A0F6D5-08CF-7849-B5E8-AAFDF63DD693}" dt="2024-01-26T21:46:46.938" v="241" actId="164"/>
          <ac:spMkLst>
            <pc:docMk/>
            <pc:sldMk cId="109857222" sldId="256"/>
            <ac:spMk id="1029" creationId="{6738A449-661D-3B2B-0B71-ADF80A0FE502}"/>
          </ac:spMkLst>
        </pc:spChg>
        <pc:spChg chg="mod">
          <ac:chgData name="Luis Manez" userId="f6bf1618-02dc-4663-8dbb-debc9ae6211c" providerId="ADAL" clId="{42A0F6D5-08CF-7849-B5E8-AAFDF63DD693}" dt="2024-01-26T21:46:48.605" v="242"/>
          <ac:spMkLst>
            <pc:docMk/>
            <pc:sldMk cId="109857222" sldId="256"/>
            <ac:spMk id="1032" creationId="{096E1D0C-D380-8C0E-93E2-6B4E38EA3946}"/>
          </ac:spMkLst>
        </pc:spChg>
        <pc:spChg chg="mod">
          <ac:chgData name="Luis Manez" userId="f6bf1618-02dc-4663-8dbb-debc9ae6211c" providerId="ADAL" clId="{42A0F6D5-08CF-7849-B5E8-AAFDF63DD693}" dt="2024-01-26T21:46:48.605" v="242"/>
          <ac:spMkLst>
            <pc:docMk/>
            <pc:sldMk cId="109857222" sldId="256"/>
            <ac:spMk id="1033" creationId="{BEEB6714-305B-6C72-93AC-C90EF8C787D0}"/>
          </ac:spMkLst>
        </pc:spChg>
        <pc:spChg chg="mod">
          <ac:chgData name="Luis Manez" userId="f6bf1618-02dc-4663-8dbb-debc9ae6211c" providerId="ADAL" clId="{42A0F6D5-08CF-7849-B5E8-AAFDF63DD693}" dt="2024-01-26T21:46:48.605" v="242"/>
          <ac:spMkLst>
            <pc:docMk/>
            <pc:sldMk cId="109857222" sldId="256"/>
            <ac:spMk id="1034" creationId="{32D7837A-70C6-1ED4-EBF2-FC1DC33D6108}"/>
          </ac:spMkLst>
        </pc:spChg>
        <pc:spChg chg="mod">
          <ac:chgData name="Luis Manez" userId="f6bf1618-02dc-4663-8dbb-debc9ae6211c" providerId="ADAL" clId="{42A0F6D5-08CF-7849-B5E8-AAFDF63DD693}" dt="2024-01-26T21:46:48.605" v="242"/>
          <ac:spMkLst>
            <pc:docMk/>
            <pc:sldMk cId="109857222" sldId="256"/>
            <ac:spMk id="1035" creationId="{E662AC89-9517-2F50-784A-97E6EB5B6F1C}"/>
          </ac:spMkLst>
        </pc:spChg>
        <pc:spChg chg="del mod topLvl">
          <ac:chgData name="Luis Manez" userId="f6bf1618-02dc-4663-8dbb-debc9ae6211c" providerId="ADAL" clId="{42A0F6D5-08CF-7849-B5E8-AAFDF63DD693}" dt="2024-01-26T21:55:11.296" v="317"/>
          <ac:spMkLst>
            <pc:docMk/>
            <pc:sldMk cId="109857222" sldId="256"/>
            <ac:spMk id="1041" creationId="{86BD0DEC-872B-1C66-2032-D6308068C3D1}"/>
          </ac:spMkLst>
        </pc:spChg>
        <pc:spChg chg="del mod topLvl">
          <ac:chgData name="Luis Manez" userId="f6bf1618-02dc-4663-8dbb-debc9ae6211c" providerId="ADAL" clId="{42A0F6D5-08CF-7849-B5E8-AAFDF63DD693}" dt="2024-01-26T21:55:11.296" v="317"/>
          <ac:spMkLst>
            <pc:docMk/>
            <pc:sldMk cId="109857222" sldId="256"/>
            <ac:spMk id="1042" creationId="{C64AE36F-5970-E9B6-2648-2AEF305C8472}"/>
          </ac:spMkLst>
        </pc:spChg>
        <pc:spChg chg="del mod topLvl">
          <ac:chgData name="Luis Manez" userId="f6bf1618-02dc-4663-8dbb-debc9ae6211c" providerId="ADAL" clId="{42A0F6D5-08CF-7849-B5E8-AAFDF63DD693}" dt="2024-01-26T21:55:11.296" v="317"/>
          <ac:spMkLst>
            <pc:docMk/>
            <pc:sldMk cId="109857222" sldId="256"/>
            <ac:spMk id="1043" creationId="{1D3A2A67-CF5A-DA07-EF76-FDAEABEFB4E9}"/>
          </ac:spMkLst>
        </pc:spChg>
        <pc:spChg chg="del mod topLvl">
          <ac:chgData name="Luis Manez" userId="f6bf1618-02dc-4663-8dbb-debc9ae6211c" providerId="ADAL" clId="{42A0F6D5-08CF-7849-B5E8-AAFDF63DD693}" dt="2024-01-26T21:55:11.296" v="317"/>
          <ac:spMkLst>
            <pc:docMk/>
            <pc:sldMk cId="109857222" sldId="256"/>
            <ac:spMk id="1044" creationId="{4587FB5F-CAA3-8C85-684C-A53C0852E287}"/>
          </ac:spMkLst>
        </pc:spChg>
        <pc:spChg chg="del mod topLvl">
          <ac:chgData name="Luis Manez" userId="f6bf1618-02dc-4663-8dbb-debc9ae6211c" providerId="ADAL" clId="{42A0F6D5-08CF-7849-B5E8-AAFDF63DD693}" dt="2024-01-26T21:55:02.366" v="315"/>
          <ac:spMkLst>
            <pc:docMk/>
            <pc:sldMk cId="109857222" sldId="256"/>
            <ac:spMk id="1045" creationId="{E090B451-720A-273E-C2E1-7B60C289A0FF}"/>
          </ac:spMkLst>
        </pc:spChg>
        <pc:spChg chg="del mod topLvl">
          <ac:chgData name="Luis Manez" userId="f6bf1618-02dc-4663-8dbb-debc9ae6211c" providerId="ADAL" clId="{42A0F6D5-08CF-7849-B5E8-AAFDF63DD693}" dt="2024-01-26T21:55:02.366" v="315"/>
          <ac:spMkLst>
            <pc:docMk/>
            <pc:sldMk cId="109857222" sldId="256"/>
            <ac:spMk id="1046" creationId="{84FEA917-1D50-EECB-0B2E-3E2917A89E59}"/>
          </ac:spMkLst>
        </pc:spChg>
        <pc:spChg chg="del mod topLvl">
          <ac:chgData name="Luis Manez" userId="f6bf1618-02dc-4663-8dbb-debc9ae6211c" providerId="ADAL" clId="{42A0F6D5-08CF-7849-B5E8-AAFDF63DD693}" dt="2024-01-26T21:55:02.366" v="315"/>
          <ac:spMkLst>
            <pc:docMk/>
            <pc:sldMk cId="109857222" sldId="256"/>
            <ac:spMk id="1047" creationId="{469B01A4-51D9-592F-41E5-90285EFE08FD}"/>
          </ac:spMkLst>
        </pc:spChg>
        <pc:spChg chg="del mod topLvl">
          <ac:chgData name="Luis Manez" userId="f6bf1618-02dc-4663-8dbb-debc9ae6211c" providerId="ADAL" clId="{42A0F6D5-08CF-7849-B5E8-AAFDF63DD693}" dt="2024-01-26T21:55:02.366" v="315"/>
          <ac:spMkLst>
            <pc:docMk/>
            <pc:sldMk cId="109857222" sldId="256"/>
            <ac:spMk id="1048" creationId="{F08DCF33-CA7C-0098-320E-2FC31A5C5CFC}"/>
          </ac:spMkLst>
        </pc:spChg>
        <pc:spChg chg="add del mod topLvl">
          <ac:chgData name="Luis Manez" userId="f6bf1618-02dc-4663-8dbb-debc9ae6211c" providerId="ADAL" clId="{42A0F6D5-08CF-7849-B5E8-AAFDF63DD693}" dt="2024-01-26T21:52:56.524" v="302"/>
          <ac:spMkLst>
            <pc:docMk/>
            <pc:sldMk cId="109857222" sldId="256"/>
            <ac:spMk id="1049" creationId="{058273A2-D369-1773-0D54-831436EB533E}"/>
          </ac:spMkLst>
        </pc:spChg>
        <pc:spChg chg="add del mod topLvl">
          <ac:chgData name="Luis Manez" userId="f6bf1618-02dc-4663-8dbb-debc9ae6211c" providerId="ADAL" clId="{42A0F6D5-08CF-7849-B5E8-AAFDF63DD693}" dt="2024-01-26T21:56:17.610" v="327"/>
          <ac:spMkLst>
            <pc:docMk/>
            <pc:sldMk cId="109857222" sldId="256"/>
            <ac:spMk id="1050" creationId="{CB5BB266-181A-A1CC-8D72-A0FABABD85AD}"/>
          </ac:spMkLst>
        </pc:spChg>
        <pc:spChg chg="add del mod topLvl">
          <ac:chgData name="Luis Manez" userId="f6bf1618-02dc-4663-8dbb-debc9ae6211c" providerId="ADAL" clId="{42A0F6D5-08CF-7849-B5E8-AAFDF63DD693}" dt="2024-01-26T21:52:41.297" v="301"/>
          <ac:spMkLst>
            <pc:docMk/>
            <pc:sldMk cId="109857222" sldId="256"/>
            <ac:spMk id="1051" creationId="{DA0B8A4E-8A5C-EC72-9C8C-F055801497FD}"/>
          </ac:spMkLst>
        </pc:spChg>
        <pc:spChg chg="add del mod topLvl">
          <ac:chgData name="Luis Manez" userId="f6bf1618-02dc-4663-8dbb-debc9ae6211c" providerId="ADAL" clId="{42A0F6D5-08CF-7849-B5E8-AAFDF63DD693}" dt="2024-01-26T21:52:41.297" v="301"/>
          <ac:spMkLst>
            <pc:docMk/>
            <pc:sldMk cId="109857222" sldId="256"/>
            <ac:spMk id="1052" creationId="{790294C2-E9B2-06D3-81FA-D06B70E6DC6C}"/>
          </ac:spMkLst>
        </pc:spChg>
        <pc:spChg chg="add del mod topLvl">
          <ac:chgData name="Luis Manez" userId="f6bf1618-02dc-4663-8dbb-debc9ae6211c" providerId="ADAL" clId="{42A0F6D5-08CF-7849-B5E8-AAFDF63DD693}" dt="2024-01-26T21:52:56.524" v="302"/>
          <ac:spMkLst>
            <pc:docMk/>
            <pc:sldMk cId="109857222" sldId="256"/>
            <ac:spMk id="1053" creationId="{E110C9C0-DB63-4677-AC0A-A4569A9CDEC1}"/>
          </ac:spMkLst>
        </pc:spChg>
        <pc:spChg chg="add del mod topLvl">
          <ac:chgData name="Luis Manez" userId="f6bf1618-02dc-4663-8dbb-debc9ae6211c" providerId="ADAL" clId="{42A0F6D5-08CF-7849-B5E8-AAFDF63DD693}" dt="2024-01-26T21:52:29.118" v="300"/>
          <ac:spMkLst>
            <pc:docMk/>
            <pc:sldMk cId="109857222" sldId="256"/>
            <ac:spMk id="1054" creationId="{7EDF22D9-7E4C-8E4B-CCE8-7BC572CE4C1D}"/>
          </ac:spMkLst>
        </pc:spChg>
        <pc:spChg chg="add del mod topLvl">
          <ac:chgData name="Luis Manez" userId="f6bf1618-02dc-4663-8dbb-debc9ae6211c" providerId="ADAL" clId="{42A0F6D5-08CF-7849-B5E8-AAFDF63DD693}" dt="2024-01-26T21:56:17.610" v="327"/>
          <ac:spMkLst>
            <pc:docMk/>
            <pc:sldMk cId="109857222" sldId="256"/>
            <ac:spMk id="1055" creationId="{737D4811-501B-43E6-05CA-7E57E16D03BE}"/>
          </ac:spMkLst>
        </pc:spChg>
        <pc:spChg chg="add del mod topLvl">
          <ac:chgData name="Luis Manez" userId="f6bf1618-02dc-4663-8dbb-debc9ae6211c" providerId="ADAL" clId="{42A0F6D5-08CF-7849-B5E8-AAFDF63DD693}" dt="2024-01-26T21:54:11.208" v="309"/>
          <ac:spMkLst>
            <pc:docMk/>
            <pc:sldMk cId="109857222" sldId="256"/>
            <ac:spMk id="1056" creationId="{A74199BB-D867-A3DB-E4BE-FCBCF85CB181}"/>
          </ac:spMkLst>
        </pc:spChg>
        <pc:spChg chg="add del mod topLvl">
          <ac:chgData name="Luis Manez" userId="f6bf1618-02dc-4663-8dbb-debc9ae6211c" providerId="ADAL" clId="{42A0F6D5-08CF-7849-B5E8-AAFDF63DD693}" dt="2024-01-26T21:52:29.118" v="300"/>
          <ac:spMkLst>
            <pc:docMk/>
            <pc:sldMk cId="109857222" sldId="256"/>
            <ac:spMk id="1057" creationId="{C41FD927-F13D-662D-B3DE-F46CF59E93D0}"/>
          </ac:spMkLst>
        </pc:spChg>
        <pc:spChg chg="add del mod topLvl">
          <ac:chgData name="Luis Manez" userId="f6bf1618-02dc-4663-8dbb-debc9ae6211c" providerId="ADAL" clId="{42A0F6D5-08CF-7849-B5E8-AAFDF63DD693}" dt="2024-01-26T21:52:29.118" v="300"/>
          <ac:spMkLst>
            <pc:docMk/>
            <pc:sldMk cId="109857222" sldId="256"/>
            <ac:spMk id="1058" creationId="{FCBF254B-41D7-520C-C185-E28804631283}"/>
          </ac:spMkLst>
        </pc:spChg>
        <pc:spChg chg="add del mod topLvl">
          <ac:chgData name="Luis Manez" userId="f6bf1618-02dc-4663-8dbb-debc9ae6211c" providerId="ADAL" clId="{42A0F6D5-08CF-7849-B5E8-AAFDF63DD693}" dt="2024-01-26T21:52:29.118" v="300"/>
          <ac:spMkLst>
            <pc:docMk/>
            <pc:sldMk cId="109857222" sldId="256"/>
            <ac:spMk id="1059" creationId="{9E36719B-F0DC-70DB-967D-332FC52240AD}"/>
          </ac:spMkLst>
        </pc:spChg>
        <pc:spChg chg="add del mod topLvl">
          <ac:chgData name="Luis Manez" userId="f6bf1618-02dc-4663-8dbb-debc9ae6211c" providerId="ADAL" clId="{42A0F6D5-08CF-7849-B5E8-AAFDF63DD693}" dt="2024-01-26T21:52:29.118" v="300"/>
          <ac:spMkLst>
            <pc:docMk/>
            <pc:sldMk cId="109857222" sldId="256"/>
            <ac:spMk id="1060" creationId="{58D81ABE-4680-48AE-74CB-907674DBD743}"/>
          </ac:spMkLst>
        </pc:spChg>
        <pc:spChg chg="add del mod topLvl">
          <ac:chgData name="Luis Manez" userId="f6bf1618-02dc-4663-8dbb-debc9ae6211c" providerId="ADAL" clId="{42A0F6D5-08CF-7849-B5E8-AAFDF63DD693}" dt="2024-01-26T21:52:41.297" v="301"/>
          <ac:spMkLst>
            <pc:docMk/>
            <pc:sldMk cId="109857222" sldId="256"/>
            <ac:spMk id="1061" creationId="{900792DF-5FA7-23BB-A45A-2858C38B98E9}"/>
          </ac:spMkLst>
        </pc:spChg>
        <pc:spChg chg="add del">
          <ac:chgData name="Luis Manez" userId="f6bf1618-02dc-4663-8dbb-debc9ae6211c" providerId="ADAL" clId="{42A0F6D5-08CF-7849-B5E8-AAFDF63DD693}" dt="2024-01-26T22:02:14.030" v="370" actId="478"/>
          <ac:spMkLst>
            <pc:docMk/>
            <pc:sldMk cId="109857222" sldId="256"/>
            <ac:spMk id="1063" creationId="{08CD5E74-0E72-CE86-BC1B-CF214EB83E97}"/>
          </ac:spMkLst>
        </pc:spChg>
        <pc:spChg chg="add del mod">
          <ac:chgData name="Luis Manez" userId="f6bf1618-02dc-4663-8dbb-debc9ae6211c" providerId="ADAL" clId="{42A0F6D5-08CF-7849-B5E8-AAFDF63DD693}" dt="2024-01-26T22:02:14.769" v="371" actId="478"/>
          <ac:spMkLst>
            <pc:docMk/>
            <pc:sldMk cId="109857222" sldId="256"/>
            <ac:spMk id="1064" creationId="{910AB3E3-F263-B9F9-7D60-37D4FEA19B59}"/>
          </ac:spMkLst>
        </pc:spChg>
        <pc:spChg chg="del mod">
          <ac:chgData name="Luis Manez" userId="f6bf1618-02dc-4663-8dbb-debc9ae6211c" providerId="ADAL" clId="{42A0F6D5-08CF-7849-B5E8-AAFDF63DD693}" dt="2024-01-26T21:52:56.524" v="302"/>
          <ac:spMkLst>
            <pc:docMk/>
            <pc:sldMk cId="109857222" sldId="256"/>
            <ac:spMk id="1065" creationId="{2A2EF10E-6733-03F2-8448-C3CED95F1080}"/>
          </ac:spMkLst>
        </pc:spChg>
        <pc:spChg chg="del mod">
          <ac:chgData name="Luis Manez" userId="f6bf1618-02dc-4663-8dbb-debc9ae6211c" providerId="ADAL" clId="{42A0F6D5-08CF-7849-B5E8-AAFDF63DD693}" dt="2024-01-26T21:53:33.151" v="303"/>
          <ac:spMkLst>
            <pc:docMk/>
            <pc:sldMk cId="109857222" sldId="256"/>
            <ac:spMk id="1066" creationId="{58624EF9-6AFC-D5EA-F41E-6D490C33A663}"/>
          </ac:spMkLst>
        </pc:spChg>
        <pc:spChg chg="del mod">
          <ac:chgData name="Luis Manez" userId="f6bf1618-02dc-4663-8dbb-debc9ae6211c" providerId="ADAL" clId="{42A0F6D5-08CF-7849-B5E8-AAFDF63DD693}" dt="2024-01-26T21:53:33.151" v="303"/>
          <ac:spMkLst>
            <pc:docMk/>
            <pc:sldMk cId="109857222" sldId="256"/>
            <ac:spMk id="1067" creationId="{51492BA3-2F7E-742B-B33F-5BCC5D43EE4D}"/>
          </ac:spMkLst>
        </pc:spChg>
        <pc:spChg chg="del mod">
          <ac:chgData name="Luis Manez" userId="f6bf1618-02dc-4663-8dbb-debc9ae6211c" providerId="ADAL" clId="{42A0F6D5-08CF-7849-B5E8-AAFDF63DD693}" dt="2024-01-26T21:54:11.208" v="309"/>
          <ac:spMkLst>
            <pc:docMk/>
            <pc:sldMk cId="109857222" sldId="256"/>
            <ac:spMk id="1068" creationId="{3B133CE6-56C2-B581-B269-F156F07B063A}"/>
          </ac:spMkLst>
        </pc:spChg>
        <pc:spChg chg="del mod">
          <ac:chgData name="Luis Manez" userId="f6bf1618-02dc-4663-8dbb-debc9ae6211c" providerId="ADAL" clId="{42A0F6D5-08CF-7849-B5E8-AAFDF63DD693}" dt="2024-01-26T21:56:05.783" v="324"/>
          <ac:spMkLst>
            <pc:docMk/>
            <pc:sldMk cId="109857222" sldId="256"/>
            <ac:spMk id="1069" creationId="{2BC7DBA2-000C-B809-E859-8240B1760E81}"/>
          </ac:spMkLst>
        </pc:spChg>
        <pc:spChg chg="del mod">
          <ac:chgData name="Luis Manez" userId="f6bf1618-02dc-4663-8dbb-debc9ae6211c" providerId="ADAL" clId="{42A0F6D5-08CF-7849-B5E8-AAFDF63DD693}" dt="2024-01-26T21:55:50.209" v="322"/>
          <ac:spMkLst>
            <pc:docMk/>
            <pc:sldMk cId="109857222" sldId="256"/>
            <ac:spMk id="1070" creationId="{39F25E26-2E8C-DC75-81CE-4E88E83C375C}"/>
          </ac:spMkLst>
        </pc:spChg>
        <pc:spChg chg="del mod">
          <ac:chgData name="Luis Manez" userId="f6bf1618-02dc-4663-8dbb-debc9ae6211c" providerId="ADAL" clId="{42A0F6D5-08CF-7849-B5E8-AAFDF63DD693}" dt="2024-01-26T21:55:50.209" v="322"/>
          <ac:spMkLst>
            <pc:docMk/>
            <pc:sldMk cId="109857222" sldId="256"/>
            <ac:spMk id="1071" creationId="{041F0863-C6FF-6EB7-8FE5-77E6ED826AE4}"/>
          </ac:spMkLst>
        </pc:spChg>
        <pc:spChg chg="del mod">
          <ac:chgData name="Luis Manez" userId="f6bf1618-02dc-4663-8dbb-debc9ae6211c" providerId="ADAL" clId="{42A0F6D5-08CF-7849-B5E8-AAFDF63DD693}" dt="2024-01-26T21:56:05.783" v="324"/>
          <ac:spMkLst>
            <pc:docMk/>
            <pc:sldMk cId="109857222" sldId="256"/>
            <ac:spMk id="1072" creationId="{B93CD909-CE8D-6F67-E652-76E4650ACC90}"/>
          </ac:spMkLst>
        </pc:spChg>
        <pc:spChg chg="del mod">
          <ac:chgData name="Luis Manez" userId="f6bf1618-02dc-4663-8dbb-debc9ae6211c" providerId="ADAL" clId="{42A0F6D5-08CF-7849-B5E8-AAFDF63DD693}" dt="2024-01-26T21:56:17.610" v="327"/>
          <ac:spMkLst>
            <pc:docMk/>
            <pc:sldMk cId="109857222" sldId="256"/>
            <ac:spMk id="1073" creationId="{8A6162C6-085D-FB57-2A2D-606F38B7A90B}"/>
          </ac:spMkLst>
        </pc:spChg>
        <pc:spChg chg="del mod topLvl">
          <ac:chgData name="Luis Manez" userId="f6bf1618-02dc-4663-8dbb-debc9ae6211c" providerId="ADAL" clId="{42A0F6D5-08CF-7849-B5E8-AAFDF63DD693}" dt="2024-01-26T21:58:12.230" v="341"/>
          <ac:spMkLst>
            <pc:docMk/>
            <pc:sldMk cId="109857222" sldId="256"/>
            <ac:spMk id="1074" creationId="{BCA40584-5BDB-2B2D-3BB6-289536454404}"/>
          </ac:spMkLst>
        </pc:spChg>
        <pc:spChg chg="add del mod topLvl">
          <ac:chgData name="Luis Manez" userId="f6bf1618-02dc-4663-8dbb-debc9ae6211c" providerId="ADAL" clId="{42A0F6D5-08CF-7849-B5E8-AAFDF63DD693}" dt="2024-01-26T21:58:12.230" v="341"/>
          <ac:spMkLst>
            <pc:docMk/>
            <pc:sldMk cId="109857222" sldId="256"/>
            <ac:spMk id="1075" creationId="{C301B9DF-1C33-989A-87DD-822FF4B233A9}"/>
          </ac:spMkLst>
        </pc:spChg>
        <pc:spChg chg="add mod">
          <ac:chgData name="Luis Manez" userId="f6bf1618-02dc-4663-8dbb-debc9ae6211c" providerId="ADAL" clId="{42A0F6D5-08CF-7849-B5E8-AAFDF63DD693}" dt="2024-01-26T22:04:35.147" v="382" actId="1076"/>
          <ac:spMkLst>
            <pc:docMk/>
            <pc:sldMk cId="109857222" sldId="256"/>
            <ac:spMk id="1077" creationId="{21E4EB8F-9B92-7B95-5F48-70F86375CE4C}"/>
          </ac:spMkLst>
        </pc:spChg>
        <pc:spChg chg="add del mod">
          <ac:chgData name="Luis Manez" userId="f6bf1618-02dc-4663-8dbb-debc9ae6211c" providerId="ADAL" clId="{42A0F6D5-08CF-7849-B5E8-AAFDF63DD693}" dt="2024-01-26T21:58:04.562" v="340" actId="478"/>
          <ac:spMkLst>
            <pc:docMk/>
            <pc:sldMk cId="109857222" sldId="256"/>
            <ac:spMk id="1078" creationId="{C2850498-75AB-127D-DAB0-9C743091B5A2}"/>
          </ac:spMkLst>
        </pc:spChg>
        <pc:spChg chg="add del mod">
          <ac:chgData name="Luis Manez" userId="f6bf1618-02dc-4663-8dbb-debc9ae6211c" providerId="ADAL" clId="{42A0F6D5-08CF-7849-B5E8-AAFDF63DD693}" dt="2024-01-26T21:59:54.647" v="354"/>
          <ac:spMkLst>
            <pc:docMk/>
            <pc:sldMk cId="109857222" sldId="256"/>
            <ac:spMk id="1079" creationId="{C32BFC5E-B17B-294B-6ED8-70638F308899}"/>
          </ac:spMkLst>
        </pc:spChg>
        <pc:spChg chg="mod">
          <ac:chgData name="Luis Manez" userId="f6bf1618-02dc-4663-8dbb-debc9ae6211c" providerId="ADAL" clId="{42A0F6D5-08CF-7849-B5E8-AAFDF63DD693}" dt="2024-01-26T21:58:30.760" v="345"/>
          <ac:spMkLst>
            <pc:docMk/>
            <pc:sldMk cId="109857222" sldId="256"/>
            <ac:spMk id="1080" creationId="{B9E996C0-366D-A3E7-80FD-E6F4FB122764}"/>
          </ac:spMkLst>
        </pc:spChg>
        <pc:spChg chg="mod">
          <ac:chgData name="Luis Manez" userId="f6bf1618-02dc-4663-8dbb-debc9ae6211c" providerId="ADAL" clId="{42A0F6D5-08CF-7849-B5E8-AAFDF63DD693}" dt="2024-01-26T21:59:18.688" v="349"/>
          <ac:spMkLst>
            <pc:docMk/>
            <pc:sldMk cId="109857222" sldId="256"/>
            <ac:spMk id="1081" creationId="{B0D49143-1B09-0BB7-24DA-0E77ED04217A}"/>
          </ac:spMkLst>
        </pc:spChg>
        <pc:spChg chg="mod">
          <ac:chgData name="Luis Manez" userId="f6bf1618-02dc-4663-8dbb-debc9ae6211c" providerId="ADAL" clId="{42A0F6D5-08CF-7849-B5E8-AAFDF63DD693}" dt="2024-01-26T21:59:18.688" v="349"/>
          <ac:spMkLst>
            <pc:docMk/>
            <pc:sldMk cId="109857222" sldId="256"/>
            <ac:spMk id="1082" creationId="{9290AC57-8B98-A639-F6E1-0178B79522D0}"/>
          </ac:spMkLst>
        </pc:spChg>
        <pc:spChg chg="mod">
          <ac:chgData name="Luis Manez" userId="f6bf1618-02dc-4663-8dbb-debc9ae6211c" providerId="ADAL" clId="{42A0F6D5-08CF-7849-B5E8-AAFDF63DD693}" dt="2024-01-26T21:59:18.688" v="349"/>
          <ac:spMkLst>
            <pc:docMk/>
            <pc:sldMk cId="109857222" sldId="256"/>
            <ac:spMk id="1083" creationId="{4C6EFCD1-AE11-4C4D-82E1-F452EB22140D}"/>
          </ac:spMkLst>
        </pc:spChg>
        <pc:spChg chg="mod">
          <ac:chgData name="Luis Manez" userId="f6bf1618-02dc-4663-8dbb-debc9ae6211c" providerId="ADAL" clId="{42A0F6D5-08CF-7849-B5E8-AAFDF63DD693}" dt="2024-01-26T21:59:27.280" v="351"/>
          <ac:spMkLst>
            <pc:docMk/>
            <pc:sldMk cId="109857222" sldId="256"/>
            <ac:spMk id="1084" creationId="{F12C2B90-790E-93E9-6E77-9D4EFA6041C2}"/>
          </ac:spMkLst>
        </pc:spChg>
        <pc:spChg chg="mod">
          <ac:chgData name="Luis Manez" userId="f6bf1618-02dc-4663-8dbb-debc9ae6211c" providerId="ADAL" clId="{42A0F6D5-08CF-7849-B5E8-AAFDF63DD693}" dt="2024-01-26T21:59:50.474" v="353"/>
          <ac:spMkLst>
            <pc:docMk/>
            <pc:sldMk cId="109857222" sldId="256"/>
            <ac:spMk id="1085" creationId="{C654C8BA-6960-3ABF-5BAA-AD88EF11DD2C}"/>
          </ac:spMkLst>
        </pc:spChg>
        <pc:spChg chg="del mod">
          <ac:chgData name="Luis Manez" userId="f6bf1618-02dc-4663-8dbb-debc9ae6211c" providerId="ADAL" clId="{42A0F6D5-08CF-7849-B5E8-AAFDF63DD693}" dt="2024-01-26T22:00:01.079" v="355" actId="478"/>
          <ac:spMkLst>
            <pc:docMk/>
            <pc:sldMk cId="109857222" sldId="256"/>
            <ac:spMk id="1086" creationId="{69AB4196-D4B6-2A3C-E8FD-1DCDBFDD0DEF}"/>
          </ac:spMkLst>
        </pc:spChg>
        <pc:spChg chg="mod">
          <ac:chgData name="Luis Manez" userId="f6bf1618-02dc-4663-8dbb-debc9ae6211c" providerId="ADAL" clId="{42A0F6D5-08CF-7849-B5E8-AAFDF63DD693}" dt="2024-01-26T22:03:44.641" v="379" actId="164"/>
          <ac:spMkLst>
            <pc:docMk/>
            <pc:sldMk cId="109857222" sldId="256"/>
            <ac:spMk id="1087" creationId="{04CD5296-234A-A3BE-3A28-9E093D62498B}"/>
          </ac:spMkLst>
        </pc:spChg>
        <pc:spChg chg="mod">
          <ac:chgData name="Luis Manez" userId="f6bf1618-02dc-4663-8dbb-debc9ae6211c" providerId="ADAL" clId="{42A0F6D5-08CF-7849-B5E8-AAFDF63DD693}" dt="2024-01-26T22:03:44.641" v="379" actId="164"/>
          <ac:spMkLst>
            <pc:docMk/>
            <pc:sldMk cId="109857222" sldId="256"/>
            <ac:spMk id="1088" creationId="{65734395-98E2-8389-D0AA-59D5EB64C312}"/>
          </ac:spMkLst>
        </pc:spChg>
        <pc:spChg chg="add del mod">
          <ac:chgData name="Luis Manez" userId="f6bf1618-02dc-4663-8dbb-debc9ae6211c" providerId="ADAL" clId="{42A0F6D5-08CF-7849-B5E8-AAFDF63DD693}" dt="2024-01-26T22:03:22.556" v="378" actId="478"/>
          <ac:spMkLst>
            <pc:docMk/>
            <pc:sldMk cId="109857222" sldId="256"/>
            <ac:spMk id="1090" creationId="{FD66A99D-AF0C-9870-4370-9E7A9141BFF0}"/>
          </ac:spMkLst>
        </pc:spChg>
        <pc:spChg chg="add del mod">
          <ac:chgData name="Luis Manez" userId="f6bf1618-02dc-4663-8dbb-debc9ae6211c" providerId="ADAL" clId="{42A0F6D5-08CF-7849-B5E8-AAFDF63DD693}" dt="2024-01-26T22:07:50.189" v="412"/>
          <ac:spMkLst>
            <pc:docMk/>
            <pc:sldMk cId="109857222" sldId="256"/>
            <ac:spMk id="1092" creationId="{CDB8CD3C-B24C-B9D6-C036-158E8462AE47}"/>
          </ac:spMkLst>
        </pc:spChg>
        <pc:spChg chg="add del mod">
          <ac:chgData name="Luis Manez" userId="f6bf1618-02dc-4663-8dbb-debc9ae6211c" providerId="ADAL" clId="{42A0F6D5-08CF-7849-B5E8-AAFDF63DD693}" dt="2024-01-26T22:07:50.189" v="412"/>
          <ac:spMkLst>
            <pc:docMk/>
            <pc:sldMk cId="109857222" sldId="256"/>
            <ac:spMk id="1093" creationId="{5E1CAA55-5E25-066E-19B0-1F6F532EA207}"/>
          </ac:spMkLst>
        </pc:spChg>
        <pc:spChg chg="del mod">
          <ac:chgData name="Luis Manez" userId="f6bf1618-02dc-4663-8dbb-debc9ae6211c" providerId="ADAL" clId="{42A0F6D5-08CF-7849-B5E8-AAFDF63DD693}" dt="2024-01-26T22:07:55.462" v="413" actId="478"/>
          <ac:spMkLst>
            <pc:docMk/>
            <pc:sldMk cId="109857222" sldId="256"/>
            <ac:spMk id="1095" creationId="{1BFE6C40-69CD-22BE-23C0-EC12A0875E65}"/>
          </ac:spMkLst>
        </pc:spChg>
        <pc:spChg chg="mod">
          <ac:chgData name="Luis Manez" userId="f6bf1618-02dc-4663-8dbb-debc9ae6211c" providerId="ADAL" clId="{42A0F6D5-08CF-7849-B5E8-AAFDF63DD693}" dt="2024-01-26T22:08:11.775" v="415" actId="164"/>
          <ac:spMkLst>
            <pc:docMk/>
            <pc:sldMk cId="109857222" sldId="256"/>
            <ac:spMk id="1096" creationId="{CBC6BFDE-9549-61BE-C7B1-FB727D6689F7}"/>
          </ac:spMkLst>
        </pc:spChg>
        <pc:spChg chg="mod">
          <ac:chgData name="Luis Manez" userId="f6bf1618-02dc-4663-8dbb-debc9ae6211c" providerId="ADAL" clId="{42A0F6D5-08CF-7849-B5E8-AAFDF63DD693}" dt="2024-01-26T22:08:11.775" v="415" actId="164"/>
          <ac:spMkLst>
            <pc:docMk/>
            <pc:sldMk cId="109857222" sldId="256"/>
            <ac:spMk id="1097" creationId="{427D0B04-C340-BE5C-07B6-BFEDD89494F0}"/>
          </ac:spMkLst>
        </pc:spChg>
        <pc:spChg chg="mod topLvl">
          <ac:chgData name="Luis Manez" userId="f6bf1618-02dc-4663-8dbb-debc9ae6211c" providerId="ADAL" clId="{42A0F6D5-08CF-7849-B5E8-AAFDF63DD693}" dt="2024-01-26T22:14:53.926" v="511" actId="207"/>
          <ac:spMkLst>
            <pc:docMk/>
            <pc:sldMk cId="109857222" sldId="256"/>
            <ac:spMk id="1103" creationId="{173C4267-0943-1153-77DB-07F0F8F269AF}"/>
          </ac:spMkLst>
        </pc:spChg>
        <pc:spChg chg="del mod topLvl">
          <ac:chgData name="Luis Manez" userId="f6bf1618-02dc-4663-8dbb-debc9ae6211c" providerId="ADAL" clId="{42A0F6D5-08CF-7849-B5E8-AAFDF63DD693}" dt="2024-01-26T22:09:30.742" v="424" actId="478"/>
          <ac:spMkLst>
            <pc:docMk/>
            <pc:sldMk cId="109857222" sldId="256"/>
            <ac:spMk id="1104" creationId="{7389C733-F5D2-083C-6F28-3B3235824DA0}"/>
          </ac:spMkLst>
        </pc:spChg>
        <pc:spChg chg="mod topLvl">
          <ac:chgData name="Luis Manez" userId="f6bf1618-02dc-4663-8dbb-debc9ae6211c" providerId="ADAL" clId="{42A0F6D5-08CF-7849-B5E8-AAFDF63DD693}" dt="2024-01-26T22:12:27.783" v="509" actId="207"/>
          <ac:spMkLst>
            <pc:docMk/>
            <pc:sldMk cId="109857222" sldId="256"/>
            <ac:spMk id="1110" creationId="{85BB1A08-7A5A-74B2-E593-8BEE81E33F94}"/>
          </ac:spMkLst>
        </pc:spChg>
        <pc:spChg chg="mod topLvl">
          <ac:chgData name="Luis Manez" userId="f6bf1618-02dc-4663-8dbb-debc9ae6211c" providerId="ADAL" clId="{42A0F6D5-08CF-7849-B5E8-AAFDF63DD693}" dt="2024-01-26T22:15:02.590" v="512" actId="207"/>
          <ac:spMkLst>
            <pc:docMk/>
            <pc:sldMk cId="109857222" sldId="256"/>
            <ac:spMk id="1111" creationId="{55AB5A42-BAF8-8CBB-F0DF-73AC788AA832}"/>
          </ac:spMkLst>
        </pc:spChg>
        <pc:spChg chg="add mod">
          <ac:chgData name="Luis Manez" userId="f6bf1618-02dc-4663-8dbb-debc9ae6211c" providerId="ADAL" clId="{42A0F6D5-08CF-7849-B5E8-AAFDF63DD693}" dt="2024-01-27T00:01:35.895" v="1852" actId="20577"/>
          <ac:spMkLst>
            <pc:docMk/>
            <pc:sldMk cId="109857222" sldId="256"/>
            <ac:spMk id="1113" creationId="{42CBB685-A718-02F9-017F-E84F80ABF98E}"/>
          </ac:spMkLst>
        </pc:spChg>
        <pc:grpChg chg="add del mod">
          <ac:chgData name="Luis Manez" userId="f6bf1618-02dc-4663-8dbb-debc9ae6211c" providerId="ADAL" clId="{42A0F6D5-08CF-7849-B5E8-AAFDF63DD693}" dt="2024-01-26T20:52:47.577" v="66" actId="478"/>
          <ac:grpSpMkLst>
            <pc:docMk/>
            <pc:sldMk cId="109857222" sldId="256"/>
            <ac:grpSpMk id="6" creationId="{088EC81A-258E-E809-984B-5D090786C372}"/>
          </ac:grpSpMkLst>
        </pc:grpChg>
        <pc:grpChg chg="add del mod">
          <ac:chgData name="Luis Manez" userId="f6bf1618-02dc-4663-8dbb-debc9ae6211c" providerId="ADAL" clId="{42A0F6D5-08CF-7849-B5E8-AAFDF63DD693}" dt="2024-01-26T20:48:37.125" v="24" actId="165"/>
          <ac:grpSpMkLst>
            <pc:docMk/>
            <pc:sldMk cId="109857222" sldId="256"/>
            <ac:grpSpMk id="7" creationId="{2D6CC87B-B8D4-1EEC-11A6-5D72C31B631F}"/>
          </ac:grpSpMkLst>
        </pc:grpChg>
        <pc:grpChg chg="add del mod">
          <ac:chgData name="Luis Manez" userId="f6bf1618-02dc-4663-8dbb-debc9ae6211c" providerId="ADAL" clId="{42A0F6D5-08CF-7849-B5E8-AAFDF63DD693}" dt="2024-01-26T20:48:29.791" v="23" actId="478"/>
          <ac:grpSpMkLst>
            <pc:docMk/>
            <pc:sldMk cId="109857222" sldId="256"/>
            <ac:grpSpMk id="10" creationId="{F302BEFE-9BDD-3913-C143-A7AA9843F309}"/>
          </ac:grpSpMkLst>
        </pc:grpChg>
        <pc:grpChg chg="add del mod">
          <ac:chgData name="Luis Manez" userId="f6bf1618-02dc-4663-8dbb-debc9ae6211c" providerId="ADAL" clId="{42A0F6D5-08CF-7849-B5E8-AAFDF63DD693}" dt="2024-01-26T22:01:23.887" v="367" actId="478"/>
          <ac:grpSpMkLst>
            <pc:docMk/>
            <pc:sldMk cId="109857222" sldId="256"/>
            <ac:grpSpMk id="17" creationId="{5AA5BE36-C2E8-7433-6DEB-FEC97D80BC76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24" creationId="{A7738470-C909-7442-3265-EB34C8C7AEC3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29" creationId="{D1176DC5-031E-72F9-58AF-3F7C3F0EB0A9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32" creationId="{A52837FE-5ACA-6069-5F79-8109A9BAD3A0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35" creationId="{93BDDABD-BF5C-5A4B-FBDA-C7A1E064E3AE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38" creationId="{BA8D3073-62D1-F56B-0358-08E0DD3A2996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41" creationId="{3C43E453-8296-91AD-9DDB-CEE88D4855CE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44" creationId="{D6923839-7BF8-6377-1CDF-13A105A57662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47" creationId="{7C7F375E-0919-D8E9-E8A2-2AC2F1F2E710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50" creationId="{61D62D1B-3C5C-7BBF-D8D8-6B0E17B622FE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53" creationId="{BBE3BECE-A2DD-639D-5AC7-8E31212F3E2E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56" creationId="{D6C2C856-AD06-C167-BECA-B31E62BBB1F8}"/>
          </ac:grpSpMkLst>
        </pc:grpChg>
        <pc:grpChg chg="add del mod topLvl">
          <ac:chgData name="Luis Manez" userId="f6bf1618-02dc-4663-8dbb-debc9ae6211c" providerId="ADAL" clId="{42A0F6D5-08CF-7849-B5E8-AAFDF63DD693}" dt="2024-01-26T21:44:21.558" v="223" actId="478"/>
          <ac:grpSpMkLst>
            <pc:docMk/>
            <pc:sldMk cId="109857222" sldId="256"/>
            <ac:grpSpMk id="59" creationId="{355B1DA8-8364-F88C-F6B8-5557F1A582AA}"/>
          </ac:grpSpMkLst>
        </pc:grpChg>
        <pc:grpChg chg="add del mod">
          <ac:chgData name="Luis Manez" userId="f6bf1618-02dc-4663-8dbb-debc9ae6211c" providerId="ADAL" clId="{42A0F6D5-08CF-7849-B5E8-AAFDF63DD693}" dt="2024-01-26T21:43:49.780" v="222" actId="165"/>
          <ac:grpSpMkLst>
            <pc:docMk/>
            <pc:sldMk cId="109857222" sldId="256"/>
            <ac:grpSpMk id="63" creationId="{623CAEDF-DD2C-6F88-5D89-DA98B3D4E522}"/>
          </ac:grpSpMkLst>
        </pc:grpChg>
        <pc:grpChg chg="add mod">
          <ac:chgData name="Luis Manez" userId="f6bf1618-02dc-4663-8dbb-debc9ae6211c" providerId="ADAL" clId="{42A0F6D5-08CF-7849-B5E8-AAFDF63DD693}" dt="2024-01-26T21:48:06.648" v="253" actId="164"/>
          <ac:grpSpMkLst>
            <pc:docMk/>
            <pc:sldMk cId="109857222" sldId="256"/>
            <ac:grpSpMk id="1030" creationId="{6AB2706A-3314-8A88-1A02-C5873548EC9C}"/>
          </ac:grpSpMkLst>
        </pc:grpChg>
        <pc:grpChg chg="add mod">
          <ac:chgData name="Luis Manez" userId="f6bf1618-02dc-4663-8dbb-debc9ae6211c" providerId="ADAL" clId="{42A0F6D5-08CF-7849-B5E8-AAFDF63DD693}" dt="2024-01-26T21:48:06.648" v="253" actId="164"/>
          <ac:grpSpMkLst>
            <pc:docMk/>
            <pc:sldMk cId="109857222" sldId="256"/>
            <ac:grpSpMk id="1031" creationId="{28B5E3A7-91E2-3FDC-F67F-BC67249D89CF}"/>
          </ac:grpSpMkLst>
        </pc:grpChg>
        <pc:grpChg chg="add del mod">
          <ac:chgData name="Luis Manez" userId="f6bf1618-02dc-4663-8dbb-debc9ae6211c" providerId="ADAL" clId="{42A0F6D5-08CF-7849-B5E8-AAFDF63DD693}" dt="2024-01-26T22:01:21.851" v="366" actId="478"/>
          <ac:grpSpMkLst>
            <pc:docMk/>
            <pc:sldMk cId="109857222" sldId="256"/>
            <ac:grpSpMk id="1037" creationId="{D4A11B54-47B0-7C46-9224-F8540143A127}"/>
          </ac:grpSpMkLst>
        </pc:grpChg>
        <pc:grpChg chg="add del mod topLvl">
          <ac:chgData name="Luis Manez" userId="f6bf1618-02dc-4663-8dbb-debc9ae6211c" providerId="ADAL" clId="{42A0F6D5-08CF-7849-B5E8-AAFDF63DD693}" dt="2024-01-26T21:54:34.408" v="310" actId="165"/>
          <ac:grpSpMkLst>
            <pc:docMk/>
            <pc:sldMk cId="109857222" sldId="256"/>
            <ac:grpSpMk id="1038" creationId="{143010EE-2357-CC81-BDE7-EABF51DEF415}"/>
          </ac:grpSpMkLst>
        </pc:grpChg>
        <pc:grpChg chg="del mod topLvl">
          <ac:chgData name="Luis Manez" userId="f6bf1618-02dc-4663-8dbb-debc9ae6211c" providerId="ADAL" clId="{42A0F6D5-08CF-7849-B5E8-AAFDF63DD693}" dt="2024-01-26T21:54:59.415" v="314" actId="165"/>
          <ac:grpSpMkLst>
            <pc:docMk/>
            <pc:sldMk cId="109857222" sldId="256"/>
            <ac:grpSpMk id="1039" creationId="{F7DEF13D-50AB-5DEA-9123-0C32EF01D9AD}"/>
          </ac:grpSpMkLst>
        </pc:grpChg>
        <pc:grpChg chg="del mod topLvl">
          <ac:chgData name="Luis Manez" userId="f6bf1618-02dc-4663-8dbb-debc9ae6211c" providerId="ADAL" clId="{42A0F6D5-08CF-7849-B5E8-AAFDF63DD693}" dt="2024-01-26T21:55:08.925" v="316" actId="165"/>
          <ac:grpSpMkLst>
            <pc:docMk/>
            <pc:sldMk cId="109857222" sldId="256"/>
            <ac:grpSpMk id="1040" creationId="{792B21A3-AE60-DB2B-01EE-ACF0CFBE5A84}"/>
          </ac:grpSpMkLst>
        </pc:grpChg>
        <pc:grpChg chg="add del mod">
          <ac:chgData name="Luis Manez" userId="f6bf1618-02dc-4663-8dbb-debc9ae6211c" providerId="ADAL" clId="{42A0F6D5-08CF-7849-B5E8-AAFDF63DD693}" dt="2024-01-26T21:51:27.905" v="296" actId="165"/>
          <ac:grpSpMkLst>
            <pc:docMk/>
            <pc:sldMk cId="109857222" sldId="256"/>
            <ac:grpSpMk id="1062" creationId="{BC045C45-6E6A-8002-E125-CCE73A5B43EB}"/>
          </ac:grpSpMkLst>
        </pc:grpChg>
        <pc:grpChg chg="add del mod">
          <ac:chgData name="Luis Manez" userId="f6bf1618-02dc-4663-8dbb-debc9ae6211c" providerId="ADAL" clId="{42A0F6D5-08CF-7849-B5E8-AAFDF63DD693}" dt="2024-01-26T21:57:52.091" v="337" actId="165"/>
          <ac:grpSpMkLst>
            <pc:docMk/>
            <pc:sldMk cId="109857222" sldId="256"/>
            <ac:grpSpMk id="1076" creationId="{216AA629-EA49-0075-78E6-0BCB30D6B380}"/>
          </ac:grpSpMkLst>
        </pc:grpChg>
        <pc:grpChg chg="add mod">
          <ac:chgData name="Luis Manez" userId="f6bf1618-02dc-4663-8dbb-debc9ae6211c" providerId="ADAL" clId="{42A0F6D5-08CF-7849-B5E8-AAFDF63DD693}" dt="2024-01-26T22:02:24.214" v="373" actId="1076"/>
          <ac:grpSpMkLst>
            <pc:docMk/>
            <pc:sldMk cId="109857222" sldId="256"/>
            <ac:grpSpMk id="1089" creationId="{EE28E69B-3F98-5077-4166-678F59263A4C}"/>
          </ac:grpSpMkLst>
        </pc:grpChg>
        <pc:grpChg chg="add mod">
          <ac:chgData name="Luis Manez" userId="f6bf1618-02dc-4663-8dbb-debc9ae6211c" providerId="ADAL" clId="{42A0F6D5-08CF-7849-B5E8-AAFDF63DD693}" dt="2024-01-26T22:03:55.262" v="381" actId="1076"/>
          <ac:grpSpMkLst>
            <pc:docMk/>
            <pc:sldMk cId="109857222" sldId="256"/>
            <ac:grpSpMk id="1091" creationId="{5F3A048A-8477-7574-DAB9-20E3B09B45AC}"/>
          </ac:grpSpMkLst>
        </pc:grpChg>
        <pc:grpChg chg="add mod">
          <ac:chgData name="Luis Manez" userId="f6bf1618-02dc-4663-8dbb-debc9ae6211c" providerId="ADAL" clId="{42A0F6D5-08CF-7849-B5E8-AAFDF63DD693}" dt="2024-01-26T22:08:36.675" v="419" actId="164"/>
          <ac:grpSpMkLst>
            <pc:docMk/>
            <pc:sldMk cId="109857222" sldId="256"/>
            <ac:grpSpMk id="1098" creationId="{40643519-F025-0266-017C-600A486C32F2}"/>
          </ac:grpSpMkLst>
        </pc:grpChg>
        <pc:grpChg chg="add mod">
          <ac:chgData name="Luis Manez" userId="f6bf1618-02dc-4663-8dbb-debc9ae6211c" providerId="ADAL" clId="{42A0F6D5-08CF-7849-B5E8-AAFDF63DD693}" dt="2024-01-26T22:08:36.675" v="419" actId="164"/>
          <ac:grpSpMkLst>
            <pc:docMk/>
            <pc:sldMk cId="109857222" sldId="256"/>
            <ac:grpSpMk id="1099" creationId="{FCD8E4E0-9486-4EA9-6236-FBE9B18A70CB}"/>
          </ac:grpSpMkLst>
        </pc:grpChg>
        <pc:grpChg chg="add del mod">
          <ac:chgData name="Luis Manez" userId="f6bf1618-02dc-4663-8dbb-debc9ae6211c" providerId="ADAL" clId="{42A0F6D5-08CF-7849-B5E8-AAFDF63DD693}" dt="2024-01-26T22:09:18.654" v="422" actId="165"/>
          <ac:grpSpMkLst>
            <pc:docMk/>
            <pc:sldMk cId="109857222" sldId="256"/>
            <ac:grpSpMk id="1100" creationId="{999F4DA3-C435-3744-FC4F-3C7648359B06}"/>
          </ac:grpSpMkLst>
        </pc:grpChg>
        <pc:grpChg chg="del mod topLvl">
          <ac:chgData name="Luis Manez" userId="f6bf1618-02dc-4663-8dbb-debc9ae6211c" providerId="ADAL" clId="{42A0F6D5-08CF-7849-B5E8-AAFDF63DD693}" dt="2024-01-26T22:09:25.571" v="423" actId="165"/>
          <ac:grpSpMkLst>
            <pc:docMk/>
            <pc:sldMk cId="109857222" sldId="256"/>
            <ac:grpSpMk id="1101" creationId="{6920300C-C444-69FB-C066-75C1D09BAA0C}"/>
          </ac:grpSpMkLst>
        </pc:grpChg>
        <pc:grpChg chg="add del mod">
          <ac:chgData name="Luis Manez" userId="f6bf1618-02dc-4663-8dbb-debc9ae6211c" providerId="ADAL" clId="{42A0F6D5-08CF-7849-B5E8-AAFDF63DD693}" dt="2024-01-26T22:10:19.042" v="427" actId="165"/>
          <ac:grpSpMkLst>
            <pc:docMk/>
            <pc:sldMk cId="109857222" sldId="256"/>
            <ac:grpSpMk id="1105" creationId="{6AB0806D-3DA1-6318-016B-AAEA54A42389}"/>
          </ac:grpSpMkLst>
        </pc:grpChg>
        <pc:grpChg chg="add del mod">
          <ac:chgData name="Luis Manez" userId="f6bf1618-02dc-4663-8dbb-debc9ae6211c" providerId="ADAL" clId="{42A0F6D5-08CF-7849-B5E8-AAFDF63DD693}" dt="2024-01-26T22:12:03.871" v="506" actId="165"/>
          <ac:grpSpMkLst>
            <pc:docMk/>
            <pc:sldMk cId="109857222" sldId="256"/>
            <ac:grpSpMk id="1109" creationId="{2ECCE2D2-27D3-98FC-5421-D2D2293E7044}"/>
          </ac:grpSpMkLst>
        </pc:grpChg>
        <pc:picChg chg="add mod">
          <ac:chgData name="Luis Manez" userId="f6bf1618-02dc-4663-8dbb-debc9ae6211c" providerId="ADAL" clId="{42A0F6D5-08CF-7849-B5E8-AAFDF63DD693}" dt="2024-01-26T22:03:44.641" v="379" actId="164"/>
          <ac:picMkLst>
            <pc:docMk/>
            <pc:sldMk cId="109857222" sldId="256"/>
            <ac:picMk id="16" creationId="{B00CB8BB-476B-442D-1A27-BD3C7D7E16FA}"/>
          </ac:picMkLst>
        </pc:picChg>
        <pc:picChg chg="mod">
          <ac:chgData name="Luis Manez" userId="f6bf1618-02dc-4663-8dbb-debc9ae6211c" providerId="ADAL" clId="{42A0F6D5-08CF-7849-B5E8-AAFDF63DD693}" dt="2024-01-26T21:27:27.983" v="113"/>
          <ac:picMkLst>
            <pc:docMk/>
            <pc:sldMk cId="109857222" sldId="256"/>
            <ac:picMk id="18" creationId="{D1C96B93-B1BD-93F1-8136-9DD4A0ED319C}"/>
          </ac:picMkLst>
        </pc:picChg>
        <pc:picChg chg="mod">
          <ac:chgData name="Luis Manez" userId="f6bf1618-02dc-4663-8dbb-debc9ae6211c" providerId="ADAL" clId="{42A0F6D5-08CF-7849-B5E8-AAFDF63DD693}" dt="2024-01-26T21:27:27.983" v="113"/>
          <ac:picMkLst>
            <pc:docMk/>
            <pc:sldMk cId="109857222" sldId="256"/>
            <ac:picMk id="19" creationId="{3DC6EA15-9A20-B77F-1B7E-3439743D5BDE}"/>
          </ac:picMkLst>
        </pc:picChg>
        <pc:picChg chg="add mod">
          <ac:chgData name="Luis Manez" userId="f6bf1618-02dc-4663-8dbb-debc9ae6211c" providerId="ADAL" clId="{42A0F6D5-08CF-7849-B5E8-AAFDF63DD693}" dt="2024-01-26T22:02:20.161" v="372" actId="164"/>
          <ac:picMkLst>
            <pc:docMk/>
            <pc:sldMk cId="109857222" sldId="256"/>
            <ac:picMk id="21" creationId="{4A26E43B-1835-B2D1-EAFD-C2AD855B9851}"/>
          </ac:picMkLst>
        </pc:picChg>
        <pc:picChg chg="add mod">
          <ac:chgData name="Luis Manez" userId="f6bf1618-02dc-4663-8dbb-debc9ae6211c" providerId="ADAL" clId="{42A0F6D5-08CF-7849-B5E8-AAFDF63DD693}" dt="2024-01-26T22:02:20.161" v="372" actId="164"/>
          <ac:picMkLst>
            <pc:docMk/>
            <pc:sldMk cId="109857222" sldId="256"/>
            <ac:picMk id="23" creationId="{3E25FF56-EF90-D6FE-9012-72F090DB26EA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25" creationId="{FF06DDF8-719E-69E8-C746-3CD997E6C31E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26" creationId="{43B4E3D6-678D-EE92-E002-0FC1978FBFEF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30" creationId="{111DD348-AD29-46BF-3FD4-F8491840A779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31" creationId="{560FE44B-B832-62BC-1FE4-1BF576075FB6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33" creationId="{1D15EB47-C989-1DE0-56F7-FB6C1924E193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34" creationId="{F41907EA-AC13-6ACC-1C7C-4AD4BA76F86C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36" creationId="{553F8785-7B7B-EC64-7A64-6E787DFAB566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37" creationId="{A2A397CF-C5CB-E415-0DC3-FE62B0829B22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39" creationId="{A5B9D767-4D69-D704-7010-376B4907734D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40" creationId="{DFDFC447-7DB7-03AE-EEE1-B48D65194F51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42" creationId="{99CFE5BC-9296-145B-90E1-0EDF5E7EE9CD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43" creationId="{71DC63E9-227F-93EE-8B15-A118445580BF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45" creationId="{284D11DE-452B-2AAE-3D4F-D498335833C2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46" creationId="{DF9B084B-4BBE-E518-C8BD-3C8F705512F7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48" creationId="{7EECBCD7-7428-9DDB-B570-D99FA2865E61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49" creationId="{6070068F-2459-BBF7-3A29-C938171209B4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51" creationId="{79EA9700-4465-ABF0-671C-08183AD2582D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52" creationId="{402C39AC-1474-33B6-5F8D-6DE6164FBA50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54" creationId="{563820B7-5B74-605B-6C22-315033D04E3B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55" creationId="{AECE93F7-19C3-8751-037D-4325955B7ED1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57" creationId="{71518F76-A1A0-2D3B-F26B-2F905B8E0C49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58" creationId="{EA909B59-4FE0-EED9-01C7-037167ED892E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60" creationId="{5612D3AF-C34D-AF4E-FC0C-46D422BC9AF8}"/>
          </ac:picMkLst>
        </pc:picChg>
        <pc:picChg chg="mod">
          <ac:chgData name="Luis Manez" userId="f6bf1618-02dc-4663-8dbb-debc9ae6211c" providerId="ADAL" clId="{42A0F6D5-08CF-7849-B5E8-AAFDF63DD693}" dt="2024-01-26T21:43:49.780" v="222" actId="165"/>
          <ac:picMkLst>
            <pc:docMk/>
            <pc:sldMk cId="109857222" sldId="256"/>
            <ac:picMk id="61" creationId="{0188C9BC-5CEA-D3D9-2A34-F4B826044C18}"/>
          </ac:picMkLst>
        </pc:picChg>
        <pc:picChg chg="add del mod topLvl">
          <ac:chgData name="Luis Manez" userId="f6bf1618-02dc-4663-8dbb-debc9ae6211c" providerId="ADAL" clId="{42A0F6D5-08CF-7849-B5E8-AAFDF63DD693}" dt="2024-01-26T21:44:21.558" v="223" actId="478"/>
          <ac:picMkLst>
            <pc:docMk/>
            <pc:sldMk cId="109857222" sldId="256"/>
            <ac:picMk id="62" creationId="{9715AA45-A183-9F69-BF09-650C8CA0CDD5}"/>
          </ac:picMkLst>
        </pc:picChg>
        <pc:picChg chg="add mod">
          <ac:chgData name="Luis Manez" userId="f6bf1618-02dc-4663-8dbb-debc9ae6211c" providerId="ADAL" clId="{42A0F6D5-08CF-7849-B5E8-AAFDF63DD693}" dt="2024-01-26T20:55:27.199" v="69" actId="14100"/>
          <ac:picMkLst>
            <pc:docMk/>
            <pc:sldMk cId="109857222" sldId="256"/>
            <ac:picMk id="1026" creationId="{D6B4420D-C609-D375-3B39-A3EC7EFAD8DE}"/>
          </ac:picMkLst>
        </pc:picChg>
        <pc:picChg chg="add del mod">
          <ac:chgData name="Luis Manez" userId="f6bf1618-02dc-4663-8dbb-debc9ae6211c" providerId="ADAL" clId="{42A0F6D5-08CF-7849-B5E8-AAFDF63DD693}" dt="2024-01-26T22:01:24.697" v="368" actId="478"/>
          <ac:picMkLst>
            <pc:docMk/>
            <pc:sldMk cId="109857222" sldId="256"/>
            <ac:picMk id="1036" creationId="{AE7CE60F-50E4-BC3C-FF4B-C88DCDA1C152}"/>
          </ac:picMkLst>
        </pc:picChg>
        <pc:picChg chg="add mod">
          <ac:chgData name="Luis Manez" userId="f6bf1618-02dc-4663-8dbb-debc9ae6211c" providerId="ADAL" clId="{42A0F6D5-08CF-7849-B5E8-AAFDF63DD693}" dt="2024-01-26T22:08:36.675" v="419" actId="164"/>
          <ac:picMkLst>
            <pc:docMk/>
            <pc:sldMk cId="109857222" sldId="256"/>
            <ac:picMk id="1094" creationId="{BF9DC411-A82E-DEE3-58B6-8C15F06AF2ED}"/>
          </ac:picMkLst>
        </pc:picChg>
        <pc:picChg chg="mod topLvl">
          <ac:chgData name="Luis Manez" userId="f6bf1618-02dc-4663-8dbb-debc9ae6211c" providerId="ADAL" clId="{42A0F6D5-08CF-7849-B5E8-AAFDF63DD693}" dt="2024-01-26T22:09:18.654" v="422" actId="165"/>
          <ac:picMkLst>
            <pc:docMk/>
            <pc:sldMk cId="109857222" sldId="256"/>
            <ac:picMk id="1102" creationId="{19896190-2561-E4E0-A425-860B98FFC6B9}"/>
          </ac:picMkLst>
        </pc:picChg>
        <pc:picChg chg="del mod topLvl">
          <ac:chgData name="Luis Manez" userId="f6bf1618-02dc-4663-8dbb-debc9ae6211c" providerId="ADAL" clId="{42A0F6D5-08CF-7849-B5E8-AAFDF63DD693}" dt="2024-01-26T22:10:21.367" v="428" actId="478"/>
          <ac:picMkLst>
            <pc:docMk/>
            <pc:sldMk cId="109857222" sldId="256"/>
            <ac:picMk id="1106" creationId="{0B412414-6116-2630-92FE-85BA5194111A}"/>
          </ac:picMkLst>
        </pc:picChg>
        <pc:picChg chg="mod topLvl">
          <ac:chgData name="Luis Manez" userId="f6bf1618-02dc-4663-8dbb-debc9ae6211c" providerId="ADAL" clId="{42A0F6D5-08CF-7849-B5E8-AAFDF63DD693}" dt="2024-01-26T22:10:59.751" v="499" actId="1038"/>
          <ac:picMkLst>
            <pc:docMk/>
            <pc:sldMk cId="109857222" sldId="256"/>
            <ac:picMk id="1107" creationId="{2658B42A-E738-12F0-6AC8-34F68EBC0BAE}"/>
          </ac:picMkLst>
        </pc:picChg>
        <pc:picChg chg="add mod">
          <ac:chgData name="Luis Manez" userId="f6bf1618-02dc-4663-8dbb-debc9ae6211c" providerId="ADAL" clId="{42A0F6D5-08CF-7849-B5E8-AAFDF63DD693}" dt="2024-01-26T22:11:14.528" v="503" actId="1037"/>
          <ac:picMkLst>
            <pc:docMk/>
            <pc:sldMk cId="109857222" sldId="256"/>
            <ac:picMk id="1108" creationId="{933954F8-5916-679A-8DA5-CD75D0174C4A}"/>
          </ac:picMkLst>
        </pc:picChg>
        <pc:picChg chg="mod topLvl">
          <ac:chgData name="Luis Manez" userId="f6bf1618-02dc-4663-8dbb-debc9ae6211c" providerId="ADAL" clId="{42A0F6D5-08CF-7849-B5E8-AAFDF63DD693}" dt="2024-01-26T22:12:16.696" v="507" actId="207"/>
          <ac:picMkLst>
            <pc:docMk/>
            <pc:sldMk cId="109857222" sldId="256"/>
            <ac:picMk id="1112" creationId="{6024007C-03CE-F910-EFC7-2B105B484EF0}"/>
          </ac:picMkLst>
        </pc:picChg>
      </pc:sldChg>
      <pc:sldChg chg="new del">
        <pc:chgData name="Luis Manez" userId="f6bf1618-02dc-4663-8dbb-debc9ae6211c" providerId="ADAL" clId="{42A0F6D5-08CF-7849-B5E8-AAFDF63DD693}" dt="2024-01-27T10:10:18.377" v="3430" actId="680"/>
        <pc:sldMkLst>
          <pc:docMk/>
          <pc:sldMk cId="1141427644" sldId="256"/>
        </pc:sldMkLst>
      </pc:sldChg>
      <pc:sldChg chg="addSp delSp modSp new mod ord modClrScheme chgLayout">
        <pc:chgData name="Luis Manez" userId="f6bf1618-02dc-4663-8dbb-debc9ae6211c" providerId="ADAL" clId="{42A0F6D5-08CF-7849-B5E8-AAFDF63DD693}" dt="2024-01-29T14:32:54.007" v="5774" actId="20578"/>
        <pc:sldMkLst>
          <pc:docMk/>
          <pc:sldMk cId="3508788861" sldId="256"/>
        </pc:sldMkLst>
        <pc:spChg chg="mod topLvl">
          <ac:chgData name="Luis Manez" userId="f6bf1618-02dc-4663-8dbb-debc9ae6211c" providerId="ADAL" clId="{42A0F6D5-08CF-7849-B5E8-AAFDF63DD693}" dt="2024-01-27T20:58:55.321" v="5415" actId="1076"/>
          <ac:spMkLst>
            <pc:docMk/>
            <pc:sldMk cId="3508788861" sldId="256"/>
            <ac:spMk id="3" creationId="{C66C28AC-3C7F-5B19-3A44-1FB9CD21A5E7}"/>
          </ac:spMkLst>
        </pc:spChg>
        <pc:spChg chg="mod topLvl">
          <ac:chgData name="Luis Manez" userId="f6bf1618-02dc-4663-8dbb-debc9ae6211c" providerId="ADAL" clId="{42A0F6D5-08CF-7849-B5E8-AAFDF63DD693}" dt="2024-01-27T20:59:06.127" v="5420" actId="1076"/>
          <ac:spMkLst>
            <pc:docMk/>
            <pc:sldMk cId="3508788861" sldId="256"/>
            <ac:spMk id="4" creationId="{4C3ACBFA-7206-7F6C-F319-1D40E2618F95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7" creationId="{D18A8631-E967-E0CB-A010-A8AC8A789AB0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8" creationId="{A29A5CE6-BBFC-E67B-AE88-A7D24FDC846F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9" creationId="{BE820F69-6941-3E90-105D-FC2E104971D5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10" creationId="{DB76E5FB-83F2-BEAF-52B3-7ED7CE271578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11" creationId="{E619027C-B97E-653D-49A1-90D999AC8B7E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12" creationId="{4051F739-E376-32EA-6929-DE492F49775C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13" creationId="{13359760-7FE8-52BD-E949-886375B35228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14" creationId="{D41B3B8F-8982-8575-8D00-08BF42A5A4C9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15" creationId="{BE30D27F-D1E6-D6B8-93CC-42F8CB9A48D7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16" creationId="{D1C6E878-4DFB-58A4-8D02-78B5E7CF4937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17" creationId="{F4E2366F-118F-5FF4-83AA-15CD3C899E9E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18" creationId="{FCFC104D-66AC-6D2C-5CED-A9C26C0E2086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20" creationId="{ECE07A9B-A5E4-E89C-EDBA-015F1017F095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21" creationId="{75ACCE3F-4DA6-AD11-39EE-34146B87AC81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22" creationId="{11C5DF8D-5539-61DC-70EE-8667A94294E9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23" creationId="{42487815-2879-F73A-C12C-43F741A6A983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24" creationId="{F4A6612D-E665-61A9-A6A3-83CC6B1501E2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25" creationId="{291903E9-B5AC-E65B-674C-16316D43275B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26" creationId="{72B23A12-6AE7-74EA-F713-B863791CE848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27" creationId="{A01CCD6E-9359-25BD-C9A4-B381801B0448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28" creationId="{9703ECA8-D8B9-1CC7-3CA5-3071282280FC}"/>
          </ac:spMkLst>
        </pc:spChg>
        <pc:spChg chg="mod">
          <ac:chgData name="Luis Manez" userId="f6bf1618-02dc-4663-8dbb-debc9ae6211c" providerId="ADAL" clId="{42A0F6D5-08CF-7849-B5E8-AAFDF63DD693}" dt="2024-01-27T10:28:23.968" v="3575" actId="165"/>
          <ac:spMkLst>
            <pc:docMk/>
            <pc:sldMk cId="3508788861" sldId="256"/>
            <ac:spMk id="29" creationId="{08E543C0-BD57-3240-3396-24A6FD6637E1}"/>
          </ac:spMkLst>
        </pc:spChg>
        <pc:spChg chg="del mod topLvl">
          <ac:chgData name="Luis Manez" userId="f6bf1618-02dc-4663-8dbb-debc9ae6211c" providerId="ADAL" clId="{42A0F6D5-08CF-7849-B5E8-AAFDF63DD693}" dt="2024-01-27T11:28:19.277" v="4038" actId="478"/>
          <ac:spMkLst>
            <pc:docMk/>
            <pc:sldMk cId="3508788861" sldId="256"/>
            <ac:spMk id="33" creationId="{BFFD38F5-F45A-D811-0D44-70D69C7C03D4}"/>
          </ac:spMkLst>
        </pc:spChg>
        <pc:spChg chg="del mod topLvl">
          <ac:chgData name="Luis Manez" userId="f6bf1618-02dc-4663-8dbb-debc9ae6211c" providerId="ADAL" clId="{42A0F6D5-08CF-7849-B5E8-AAFDF63DD693}" dt="2024-01-27T11:28:21.447" v="4040" actId="478"/>
          <ac:spMkLst>
            <pc:docMk/>
            <pc:sldMk cId="3508788861" sldId="256"/>
            <ac:spMk id="34" creationId="{CF764927-E3D4-DBE5-060B-86AB6798D786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37" creationId="{2EF7C006-C9D3-DDF9-CB7C-FA2427754B09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38" creationId="{05C325B1-BD48-A025-7DDF-6EEDBD8A0B0B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39" creationId="{66E8E633-8991-1C63-97D6-36217D3BC9A8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40" creationId="{14CA115F-160E-B7E4-810C-912B0FB34DDF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41" creationId="{7F4345C3-CD42-0830-844C-831D2F505C5C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42" creationId="{4151A5A0-7952-8D04-B29D-6250A5B0E616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43" creationId="{DB9D59AA-C925-B9FB-EF5E-72213184EF1B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44" creationId="{81B502B2-34A4-F640-6740-9C41F61FCE72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45" creationId="{FE91E4F7-5134-245E-4705-7CF56B3A471D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46" creationId="{51D31326-0469-0792-DF8D-9B869BC2B89A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47" creationId="{169D2329-E335-4250-E74C-31C7B772A41A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49" creationId="{955C9016-7FD4-9D1E-71F7-55E5D279CC6A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50" creationId="{6C2B28FC-5858-E4FE-4188-A4C54BCF7296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51" creationId="{EAADE5CF-28E5-DB8E-6FD1-9369B3C217C5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52" creationId="{9EFB5859-08BD-08C5-BC53-48570A362DAC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53" creationId="{7228C876-C052-BF01-909F-641A30EBEA3F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54" creationId="{90FB8C96-9E96-9AF7-DA91-A49744E0D98E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55" creationId="{9EE46023-1A7F-228B-AFA7-CC2D325E4D17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56" creationId="{CBCFA9F3-9E4B-9B44-83C0-7A0EEB5C3457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57" creationId="{73C128FF-246D-B690-92F3-398572F5C1C3}"/>
          </ac:spMkLst>
        </pc:spChg>
        <pc:spChg chg="mod">
          <ac:chgData name="Luis Manez" userId="f6bf1618-02dc-4663-8dbb-debc9ae6211c" providerId="ADAL" clId="{42A0F6D5-08CF-7849-B5E8-AAFDF63DD693}" dt="2024-01-27T11:31:58.436" v="4256" actId="207"/>
          <ac:spMkLst>
            <pc:docMk/>
            <pc:sldMk cId="3508788861" sldId="256"/>
            <ac:spMk id="58" creationId="{85F4FEC8-D825-8A90-EE3A-02BE409E2DBF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59" creationId="{07BC5DE2-51D4-C304-F867-B63539BD6C6E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60" creationId="{6DC50762-6F19-A1BA-F467-FBE43B419B1E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61" creationId="{69D5A30E-9882-31AE-D45E-E5F88D02969E}"/>
          </ac:spMkLst>
        </pc:spChg>
        <pc:spChg chg="add del mod">
          <ac:chgData name="Luis Manez" userId="f6bf1618-02dc-4663-8dbb-debc9ae6211c" providerId="ADAL" clId="{42A0F6D5-08CF-7849-B5E8-AAFDF63DD693}" dt="2024-01-27T20:38:34.310" v="5042" actId="478"/>
          <ac:spMkLst>
            <pc:docMk/>
            <pc:sldMk cId="3508788861" sldId="256"/>
            <ac:spMk id="63" creationId="{690B97A9-87DC-7D11-E68A-6BEF7D763A0A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64" creationId="{DC8296F4-6BD0-263A-E0B3-84CAABBCE2C7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65" creationId="{C30EE854-5809-EBC3-06AB-861C652BFD11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66" creationId="{5BFB20A2-9E53-BB0E-E255-DD55955303A5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67" creationId="{776F0486-ABB0-21DB-E090-9F9E0FAAE244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68" creationId="{BB34835A-676F-6870-4262-841E0EF1289A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69" creationId="{7825CF78-DCB7-746F-E740-EDEB1CCA2D8A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70" creationId="{063042E4-6AC4-A1F0-AA4C-A76285C99820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71" creationId="{4F299A52-9531-1262-35D7-23FC02C3F807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72" creationId="{67BC59B6-13C3-4EAE-2FB5-D7780A1864B6}"/>
          </ac:spMkLst>
        </pc:spChg>
        <pc:spChg chg="add mod">
          <ac:chgData name="Luis Manez" userId="f6bf1618-02dc-4663-8dbb-debc9ae6211c" providerId="ADAL" clId="{42A0F6D5-08CF-7849-B5E8-AAFDF63DD693}" dt="2024-01-27T20:53:06.871" v="5410" actId="1076"/>
          <ac:spMkLst>
            <pc:docMk/>
            <pc:sldMk cId="3508788861" sldId="256"/>
            <ac:spMk id="85" creationId="{F5A5627D-041A-F2FC-3AB5-27F3F956C7FA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86" creationId="{EC9A10FB-45F6-9022-4266-4406E872B879}"/>
          </ac:spMkLst>
        </pc:spChg>
        <pc:spChg chg="add mod">
          <ac:chgData name="Luis Manez" userId="f6bf1618-02dc-4663-8dbb-debc9ae6211c" providerId="ADAL" clId="{42A0F6D5-08CF-7849-B5E8-AAFDF63DD693}" dt="2024-01-29T09:20:37.371" v="5769" actId="1035"/>
          <ac:spMkLst>
            <pc:docMk/>
            <pc:sldMk cId="3508788861" sldId="256"/>
            <ac:spMk id="87" creationId="{884175D2-B244-9554-93B6-544A0B59A55F}"/>
          </ac:spMkLst>
        </pc:spChg>
        <pc:grpChg chg="add del mod">
          <ac:chgData name="Luis Manez" userId="f6bf1618-02dc-4663-8dbb-debc9ae6211c" providerId="ADAL" clId="{42A0F6D5-08CF-7849-B5E8-AAFDF63DD693}" dt="2024-01-27T10:28:23.968" v="3575" actId="165"/>
          <ac:grpSpMkLst>
            <pc:docMk/>
            <pc:sldMk cId="3508788861" sldId="256"/>
            <ac:grpSpMk id="2" creationId="{6473C53E-E441-D1EF-94C9-D4107ACBC716}"/>
          </ac:grpSpMkLst>
        </pc:grpChg>
        <pc:grpChg chg="del mod topLvl">
          <ac:chgData name="Luis Manez" userId="f6bf1618-02dc-4663-8dbb-debc9ae6211c" providerId="ADAL" clId="{42A0F6D5-08CF-7849-B5E8-AAFDF63DD693}" dt="2024-01-27T11:29:11.006" v="4047" actId="478"/>
          <ac:grpSpMkLst>
            <pc:docMk/>
            <pc:sldMk cId="3508788861" sldId="256"/>
            <ac:grpSpMk id="5" creationId="{4DB41FE3-E1DE-B346-3D40-075ABA0AAEC6}"/>
          </ac:grpSpMkLst>
        </pc:grpChg>
        <pc:grpChg chg="mod">
          <ac:chgData name="Luis Manez" userId="f6bf1618-02dc-4663-8dbb-debc9ae6211c" providerId="ADAL" clId="{42A0F6D5-08CF-7849-B5E8-AAFDF63DD693}" dt="2024-01-27T10:28:23.968" v="3575" actId="165"/>
          <ac:grpSpMkLst>
            <pc:docMk/>
            <pc:sldMk cId="3508788861" sldId="256"/>
            <ac:grpSpMk id="6" creationId="{BC6671AC-7F9E-13E5-E2F3-FB3892CAF276}"/>
          </ac:grpSpMkLst>
        </pc:grpChg>
        <pc:grpChg chg="mod">
          <ac:chgData name="Luis Manez" userId="f6bf1618-02dc-4663-8dbb-debc9ae6211c" providerId="ADAL" clId="{42A0F6D5-08CF-7849-B5E8-AAFDF63DD693}" dt="2024-01-27T10:28:23.968" v="3575" actId="165"/>
          <ac:grpSpMkLst>
            <pc:docMk/>
            <pc:sldMk cId="3508788861" sldId="256"/>
            <ac:grpSpMk id="19" creationId="{CACE0E9A-FD7C-0B22-AA00-32BD2754EEEB}"/>
          </ac:grpSpMkLst>
        </pc:grpChg>
        <pc:grpChg chg="add del mod">
          <ac:chgData name="Luis Manez" userId="f6bf1618-02dc-4663-8dbb-debc9ae6211c" providerId="ADAL" clId="{42A0F6D5-08CF-7849-B5E8-AAFDF63DD693}" dt="2024-01-27T20:48:04.303" v="5353" actId="165"/>
          <ac:grpSpMkLst>
            <pc:docMk/>
            <pc:sldMk cId="3508788861" sldId="256"/>
            <ac:grpSpMk id="30" creationId="{2D8C53EF-77EF-3D55-2CD0-A4498550C71D}"/>
          </ac:grpSpMkLst>
        </pc:grpChg>
        <pc:grpChg chg="add del mod">
          <ac:chgData name="Luis Manez" userId="f6bf1618-02dc-4663-8dbb-debc9ae6211c" providerId="ADAL" clId="{42A0F6D5-08CF-7849-B5E8-AAFDF63DD693}" dt="2024-01-27T11:28:14.814" v="4037" actId="165"/>
          <ac:grpSpMkLst>
            <pc:docMk/>
            <pc:sldMk cId="3508788861" sldId="256"/>
            <ac:grpSpMk id="31" creationId="{07E70D0C-7007-A10E-6A10-0C75C9D16B66}"/>
          </ac:grpSpMkLst>
        </pc:grpChg>
        <pc:grpChg chg="del mod topLvl">
          <ac:chgData name="Luis Manez" userId="f6bf1618-02dc-4663-8dbb-debc9ae6211c" providerId="ADAL" clId="{42A0F6D5-08CF-7849-B5E8-AAFDF63DD693}" dt="2024-01-27T11:28:28.074" v="4041" actId="165"/>
          <ac:grpSpMkLst>
            <pc:docMk/>
            <pc:sldMk cId="3508788861" sldId="256"/>
            <ac:grpSpMk id="32" creationId="{39224311-3334-6C60-A9EC-3117AAE54B90}"/>
          </ac:grpSpMkLst>
        </pc:grpChg>
        <pc:grpChg chg="del mod topLvl">
          <ac:chgData name="Luis Manez" userId="f6bf1618-02dc-4663-8dbb-debc9ae6211c" providerId="ADAL" clId="{42A0F6D5-08CF-7849-B5E8-AAFDF63DD693}" dt="2024-01-27T20:29:27.566" v="4980" actId="478"/>
          <ac:grpSpMkLst>
            <pc:docMk/>
            <pc:sldMk cId="3508788861" sldId="256"/>
            <ac:grpSpMk id="35" creationId="{E2733236-5206-C96D-896D-181B70A07228}"/>
          </ac:grpSpMkLst>
        </pc:grpChg>
        <pc:grpChg chg="mod">
          <ac:chgData name="Luis Manez" userId="f6bf1618-02dc-4663-8dbb-debc9ae6211c" providerId="ADAL" clId="{42A0F6D5-08CF-7849-B5E8-AAFDF63DD693}" dt="2024-01-27T11:31:58.436" v="4256" actId="207"/>
          <ac:grpSpMkLst>
            <pc:docMk/>
            <pc:sldMk cId="3508788861" sldId="256"/>
            <ac:grpSpMk id="48" creationId="{188FC16A-3D70-B8B2-FF3E-324BF0BB62AB}"/>
          </ac:grpSpMkLst>
        </pc:grpChg>
        <pc:picChg chg="del mod topLvl">
          <ac:chgData name="Luis Manez" userId="f6bf1618-02dc-4663-8dbb-debc9ae6211c" providerId="ADAL" clId="{42A0F6D5-08CF-7849-B5E8-AAFDF63DD693}" dt="2024-01-27T11:28:30.091" v="4042" actId="478"/>
          <ac:picMkLst>
            <pc:docMk/>
            <pc:sldMk cId="3508788861" sldId="256"/>
            <ac:picMk id="36" creationId="{A88C8BB8-976D-AAA3-933B-45F1E7AE78CA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73" creationId="{352C543C-102C-DF0D-0FB1-51776C658293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74" creationId="{C52B593E-6F26-5748-7E60-5CB32600CDAD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75" creationId="{8A5B5D19-1599-673E-9E90-17284B072152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76" creationId="{EA667D98-AAE6-2E9D-CC22-D426AEA3C415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77" creationId="{5B8C6367-F362-E4E6-9578-58F0476FDE71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78" creationId="{89FFAD96-2F39-4C66-B1B4-79931344CE31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79" creationId="{7FDEE2B8-989E-7A65-999E-EAF5B56A7A8C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80" creationId="{511C8533-3F46-03C7-235D-2029FF02A1EA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81" creationId="{6585EE0D-F5FD-28B0-7CDE-C797476D4872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82" creationId="{40C68199-D4D0-0382-6FBB-8737167D3420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83" creationId="{5B46244C-0BB1-84E7-6552-6D79C4BAC95F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84" creationId="{457880D7-4068-20DE-580C-56A5B97108D2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88" creationId="{42DE359A-3768-D750-6241-9206C638BAA7}"/>
          </ac:picMkLst>
        </pc:picChg>
        <pc:picChg chg="add mod">
          <ac:chgData name="Luis Manez" userId="f6bf1618-02dc-4663-8dbb-debc9ae6211c" providerId="ADAL" clId="{42A0F6D5-08CF-7849-B5E8-AAFDF63DD693}" dt="2024-01-29T09:20:37.371" v="5769" actId="1035"/>
          <ac:picMkLst>
            <pc:docMk/>
            <pc:sldMk cId="3508788861" sldId="256"/>
            <ac:picMk id="89" creationId="{EB4CD7FF-9045-A608-B512-88705DA6EC84}"/>
          </ac:picMkLst>
        </pc:picChg>
      </pc:sldChg>
      <pc:sldChg chg="new add del mod modClrScheme chgLayout">
        <pc:chgData name="Luis Manez" userId="f6bf1618-02dc-4663-8dbb-debc9ae6211c" providerId="ADAL" clId="{42A0F6D5-08CF-7849-B5E8-AAFDF63DD693}" dt="2024-01-27T10:15:56.546" v="3489" actId="2696"/>
        <pc:sldMkLst>
          <pc:docMk/>
          <pc:sldMk cId="4043859213" sldId="256"/>
        </pc:sldMkLst>
      </pc:sldChg>
      <pc:sldChg chg="new del">
        <pc:chgData name="Luis Manez" userId="f6bf1618-02dc-4663-8dbb-debc9ae6211c" providerId="ADAL" clId="{42A0F6D5-08CF-7849-B5E8-AAFDF63DD693}" dt="2024-01-27T10:15:55.535" v="3488" actId="2696"/>
        <pc:sldMkLst>
          <pc:docMk/>
          <pc:sldMk cId="324365015" sldId="257"/>
        </pc:sldMkLst>
      </pc:sldChg>
      <pc:sldChg chg="new del">
        <pc:chgData name="Luis Manez" userId="f6bf1618-02dc-4663-8dbb-debc9ae6211c" providerId="ADAL" clId="{42A0F6D5-08CF-7849-B5E8-AAFDF63DD693}" dt="2024-01-27T10:13:39.260" v="3473" actId="2696"/>
        <pc:sldMkLst>
          <pc:docMk/>
          <pc:sldMk cId="1385139426" sldId="257"/>
        </pc:sldMkLst>
      </pc:sldChg>
      <pc:sldChg chg="addSp modSp new del">
        <pc:chgData name="Luis Manez" userId="f6bf1618-02dc-4663-8dbb-debc9ae6211c" providerId="ADAL" clId="{42A0F6D5-08CF-7849-B5E8-AAFDF63DD693}" dt="2024-01-27T10:12:51.530" v="3470" actId="2696"/>
        <pc:sldMkLst>
          <pc:docMk/>
          <pc:sldMk cId="2267117476" sldId="257"/>
        </pc:sldMkLst>
        <pc:spChg chg="add mod">
          <ac:chgData name="Luis Manez" userId="f6bf1618-02dc-4663-8dbb-debc9ae6211c" providerId="ADAL" clId="{42A0F6D5-08CF-7849-B5E8-AAFDF63DD693}" dt="2024-01-27T10:12:48.562" v="3469" actId="767"/>
          <ac:spMkLst>
            <pc:docMk/>
            <pc:sldMk cId="2267117476" sldId="257"/>
            <ac:spMk id="2" creationId="{CF8E8DCF-3955-3983-C84E-FDCAF180374C}"/>
          </ac:spMkLst>
        </pc:spChg>
      </pc:sldChg>
      <pc:sldChg chg="addSp delSp modSp new del mod setBg">
        <pc:chgData name="Luis Manez" userId="f6bf1618-02dc-4663-8dbb-debc9ae6211c" providerId="ADAL" clId="{42A0F6D5-08CF-7849-B5E8-AAFDF63DD693}" dt="2024-01-27T08:37:59.425" v="2706" actId="2696"/>
        <pc:sldMkLst>
          <pc:docMk/>
          <pc:sldMk cId="2443274702" sldId="257"/>
        </pc:sldMkLst>
        <pc:spChg chg="add mod">
          <ac:chgData name="Luis Manez" userId="f6bf1618-02dc-4663-8dbb-debc9ae6211c" providerId="ADAL" clId="{42A0F6D5-08CF-7849-B5E8-AAFDF63DD693}" dt="2024-01-26T23:02:23.554" v="990" actId="14100"/>
          <ac:spMkLst>
            <pc:docMk/>
            <pc:sldMk cId="2443274702" sldId="257"/>
            <ac:spMk id="2" creationId="{2EFCC25C-C826-41FD-0533-75871BDD4CD8}"/>
          </ac:spMkLst>
        </pc:spChg>
        <pc:spChg chg="add del mod">
          <ac:chgData name="Luis Manez" userId="f6bf1618-02dc-4663-8dbb-debc9ae6211c" providerId="ADAL" clId="{42A0F6D5-08CF-7849-B5E8-AAFDF63DD693}" dt="2024-01-26T22:15:36.430" v="513" actId="478"/>
          <ac:spMkLst>
            <pc:docMk/>
            <pc:sldMk cId="2443274702" sldId="257"/>
            <ac:spMk id="2" creationId="{FF14AEF7-4B5B-0D4E-32C2-17D2A8278FF7}"/>
          </ac:spMkLst>
        </pc:spChg>
        <pc:spChg chg="add mod">
          <ac:chgData name="Luis Manez" userId="f6bf1618-02dc-4663-8dbb-debc9ae6211c" providerId="ADAL" clId="{42A0F6D5-08CF-7849-B5E8-AAFDF63DD693}" dt="2024-01-26T22:51:12.045" v="704" actId="1076"/>
          <ac:spMkLst>
            <pc:docMk/>
            <pc:sldMk cId="2443274702" sldId="257"/>
            <ac:spMk id="3" creationId="{66783EC5-199D-7C62-ED0F-E71B84A05756}"/>
          </ac:spMkLst>
        </pc:spChg>
        <pc:spChg chg="add del mod">
          <ac:chgData name="Luis Manez" userId="f6bf1618-02dc-4663-8dbb-debc9ae6211c" providerId="ADAL" clId="{42A0F6D5-08CF-7849-B5E8-AAFDF63DD693}" dt="2024-01-26T22:15:36.430" v="513" actId="478"/>
          <ac:spMkLst>
            <pc:docMk/>
            <pc:sldMk cId="2443274702" sldId="257"/>
            <ac:spMk id="3" creationId="{66E79F86-740A-A2FD-79BE-4759FD33EFC7}"/>
          </ac:spMkLst>
        </pc:spChg>
        <pc:spChg chg="add del mod">
          <ac:chgData name="Luis Manez" userId="f6bf1618-02dc-4663-8dbb-debc9ae6211c" providerId="ADAL" clId="{42A0F6D5-08CF-7849-B5E8-AAFDF63DD693}" dt="2024-01-26T22:37:27.362" v="551" actId="478"/>
          <ac:spMkLst>
            <pc:docMk/>
            <pc:sldMk cId="2443274702" sldId="257"/>
            <ac:spMk id="4" creationId="{0762BC35-994C-8AB8-81EB-23AD327574BF}"/>
          </ac:spMkLst>
        </pc:spChg>
        <pc:spChg chg="add del mod">
          <ac:chgData name="Luis Manez" userId="f6bf1618-02dc-4663-8dbb-debc9ae6211c" providerId="ADAL" clId="{42A0F6D5-08CF-7849-B5E8-AAFDF63DD693}" dt="2024-01-26T22:38:26.925" v="558" actId="478"/>
          <ac:spMkLst>
            <pc:docMk/>
            <pc:sldMk cId="2443274702" sldId="257"/>
            <ac:spMk id="5" creationId="{04BDA538-6D95-AD82-FCCD-6BC5CC4FE262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7" creationId="{59994651-7D97-38C4-9F08-39F28D0DA928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8" creationId="{FC9394C9-9E9A-0B38-34B1-473A07C83A44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9" creationId="{5A8A4AE6-2209-D0B8-2C2E-A0E99CEA3F8A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10" creationId="{9F44FF8E-1136-6618-7052-8B0F1525DDBF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11" creationId="{67871136-C2E7-B9A9-3114-EDFF416D6F42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12" creationId="{A8CEBE15-56FD-7882-CF18-86262884A462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13" creationId="{73BE11BC-D805-E798-4D67-47A76038B1B0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14" creationId="{F4A7A549-6D66-A268-4464-121035BC9B92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15" creationId="{43368DBA-DF11-7FAE-53EE-09CBAE50FB49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16" creationId="{6FD2EDE8-A70B-C9CD-560C-621F4FF8910D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17" creationId="{98DDA197-5B4B-4BC3-061D-CBD4D30752FD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18" creationId="{6C4B827D-5202-251A-BAD4-149FB95F570F}"/>
          </ac:spMkLst>
        </pc:spChg>
        <pc:spChg chg="add del mod">
          <ac:chgData name="Luis Manez" userId="f6bf1618-02dc-4663-8dbb-debc9ae6211c" providerId="ADAL" clId="{42A0F6D5-08CF-7849-B5E8-AAFDF63DD693}" dt="2024-01-26T22:59:02.747" v="929" actId="478"/>
          <ac:spMkLst>
            <pc:docMk/>
            <pc:sldMk cId="2443274702" sldId="257"/>
            <ac:spMk id="19" creationId="{D0AA56C6-FE87-4E0C-7FB4-CF277E2F40D9}"/>
          </ac:spMkLst>
        </pc:spChg>
        <pc:spChg chg="add mod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20" creationId="{06CBFD5B-5281-04AB-DB96-930C5C039AAA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21" creationId="{A75A0A51-B985-29AA-F7BE-3574758701E1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22" creationId="{AF2F2D33-5C26-E19A-C23F-CA9D0E162D5D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23" creationId="{DAF27B60-19DF-3EFD-22A0-B1D21C2859A9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24" creationId="{D5BD513E-36B1-8C77-49D6-C3E62FCB958B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25" creationId="{3E0BD852-BCA2-3907-9EA9-3EAB8846D333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26" creationId="{CE8120B6-640B-47C3-9DE5-28B4940D916A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27" creationId="{3EEC18AB-ECDE-1882-AF65-DF670C8F8A44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28" creationId="{4A02467C-6B20-4152-3A3A-DD637805DF8C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29" creationId="{B1D23A88-196C-C20B-E0F0-1C60D24ED5D8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30" creationId="{838109A1-CC81-2322-0398-3B92E4386E4E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31" creationId="{59246DBA-87F1-D931-9477-D27B0AA4463B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32" creationId="{19CA7C09-3019-B857-5471-9A3F9E1F39F5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33" creationId="{CDD041F9-CBE8-B4FE-CE0C-5E588BAAFAB4}"/>
          </ac:spMkLst>
        </pc:spChg>
        <pc:spChg chg="add mod">
          <ac:chgData name="Luis Manez" userId="f6bf1618-02dc-4663-8dbb-debc9ae6211c" providerId="ADAL" clId="{42A0F6D5-08CF-7849-B5E8-AAFDF63DD693}" dt="2024-01-26T22:49:08.135" v="677" actId="207"/>
          <ac:spMkLst>
            <pc:docMk/>
            <pc:sldMk cId="2443274702" sldId="257"/>
            <ac:spMk id="34" creationId="{D69F91B7-78EC-C7EE-4502-F6DD04BEC88A}"/>
          </ac:spMkLst>
        </pc:spChg>
        <pc:spChg chg="add del mod">
          <ac:chgData name="Luis Manez" userId="f6bf1618-02dc-4663-8dbb-debc9ae6211c" providerId="ADAL" clId="{42A0F6D5-08CF-7849-B5E8-AAFDF63DD693}" dt="2024-01-26T22:53:42.380" v="766" actId="478"/>
          <ac:spMkLst>
            <pc:docMk/>
            <pc:sldMk cId="2443274702" sldId="257"/>
            <ac:spMk id="36" creationId="{B8C80015-B716-907F-529C-551E01994FCC}"/>
          </ac:spMkLst>
        </pc:spChg>
        <pc:spChg chg="add del mod">
          <ac:chgData name="Luis Manez" userId="f6bf1618-02dc-4663-8dbb-debc9ae6211c" providerId="ADAL" clId="{42A0F6D5-08CF-7849-B5E8-AAFDF63DD693}" dt="2024-01-26T22:55:07.113" v="795" actId="478"/>
          <ac:spMkLst>
            <pc:docMk/>
            <pc:sldMk cId="2443274702" sldId="257"/>
            <ac:spMk id="37" creationId="{7DCEAFD8-2496-DCD7-D424-B18D7C5EC8D2}"/>
          </ac:spMkLst>
        </pc:spChg>
        <pc:spChg chg="add mod">
          <ac:chgData name="Luis Manez" userId="f6bf1618-02dc-4663-8dbb-debc9ae6211c" providerId="ADAL" clId="{42A0F6D5-08CF-7849-B5E8-AAFDF63DD693}" dt="2024-01-26T23:02:52.266" v="991" actId="2085"/>
          <ac:spMkLst>
            <pc:docMk/>
            <pc:sldMk cId="2443274702" sldId="257"/>
            <ac:spMk id="38" creationId="{5C6D5DDD-9517-1D0C-9DDB-4FD67F665445}"/>
          </ac:spMkLst>
        </pc:spChg>
        <pc:spChg chg="add mod topLvl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39" creationId="{762075AE-301F-50BE-07D7-4AB5E33B4217}"/>
          </ac:spMkLst>
        </pc:spChg>
        <pc:spChg chg="add del mod topLvl">
          <ac:chgData name="Luis Manez" userId="f6bf1618-02dc-4663-8dbb-debc9ae6211c" providerId="ADAL" clId="{42A0F6D5-08CF-7849-B5E8-AAFDF63DD693}" dt="2024-01-26T23:00:21.913" v="952" actId="478"/>
          <ac:spMkLst>
            <pc:docMk/>
            <pc:sldMk cId="2443274702" sldId="257"/>
            <ac:spMk id="40" creationId="{D2399080-496C-5B2A-6EA9-9BD012571934}"/>
          </ac:spMkLst>
        </pc:spChg>
        <pc:spChg chg="add mod topLvl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41" creationId="{DA2F742E-5045-BA5B-9BE1-63890E7C35FD}"/>
          </ac:spMkLst>
        </pc:spChg>
        <pc:spChg chg="add mod topLvl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43" creationId="{B48A49C1-DC3D-0B19-0286-E94466BC92FF}"/>
          </ac:spMkLst>
        </pc:spChg>
        <pc:spChg chg="add mod topLvl">
          <ac:chgData name="Luis Manez" userId="f6bf1618-02dc-4663-8dbb-debc9ae6211c" providerId="ADAL" clId="{42A0F6D5-08CF-7849-B5E8-AAFDF63DD693}" dt="2024-01-26T23:00:34.767" v="953" actId="164"/>
          <ac:spMkLst>
            <pc:docMk/>
            <pc:sldMk cId="2443274702" sldId="257"/>
            <ac:spMk id="44" creationId="{D47087CD-A9A2-75A2-825B-55055A96A0B9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48" creationId="{4D95BA06-6E4A-28D8-B85F-65D871C10F9A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49" creationId="{7C7B2D7F-DBB1-448F-4E71-DAF7D7689A0E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50" creationId="{C701A89D-5A0E-8B37-942C-E4BB4007A030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51" creationId="{2ADCE9BB-9B5F-5CD8-D007-FAA12EBF576A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52" creationId="{F7C8A7A3-1C07-E535-8788-285AB3F5A95B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53" creationId="{E1B63C4F-1BEB-03E8-6E16-93BF8E7615C9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54" creationId="{7C48138B-8022-E3C7-DF19-176F1C823D1B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55" creationId="{08D8DFBA-A116-BCF2-2C95-DF8879F28EE8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56" creationId="{9B05E28D-5497-ED91-0C52-4A3A8768570E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57" creationId="{E4E94174-6A71-D386-13A8-F9A583EBB5E0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58" creationId="{DA377A63-426F-2D6B-2FD5-05DAC97BE3AD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59" creationId="{80B1163F-506E-9063-C0C4-7C944C11F688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60" creationId="{C63FD07B-286C-D907-CDD2-3DA63369DB96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61" creationId="{91A551E7-7E31-2B84-5F56-CABF53186B48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62" creationId="{84398715-19F6-1A10-9613-E6273A38D88C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63" creationId="{1689283E-BB4C-4746-C4A0-1254B4E75EC3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64" creationId="{C7619E94-B5CC-8979-3B62-A5DEA7BA3EA3}"/>
          </ac:spMkLst>
        </pc:spChg>
        <pc:spChg chg="mod">
          <ac:chgData name="Luis Manez" userId="f6bf1618-02dc-4663-8dbb-debc9ae6211c" providerId="ADAL" clId="{42A0F6D5-08CF-7849-B5E8-AAFDF63DD693}" dt="2024-01-26T23:00:44.193" v="956" actId="207"/>
          <ac:spMkLst>
            <pc:docMk/>
            <pc:sldMk cId="2443274702" sldId="257"/>
            <ac:spMk id="65" creationId="{6BA67AC6-2CC1-A6CE-DA54-6D5C71524D83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67" creationId="{59FC6FB1-92EA-FDEE-E9E4-DE0C63E9E215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68" creationId="{176105AF-658D-848F-F6C5-F650A7A9272F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69" creationId="{34F3F4F6-DF25-1811-7AED-F98A8FB55C70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70" creationId="{E02334E7-CEFD-09BC-67DF-44180478E212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71" creationId="{506B7801-280B-6F6B-74F3-87EBC41897A4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72" creationId="{69C78F5A-BDB6-1610-84DA-E0032636B419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73" creationId="{AA780ADE-AFBC-B787-FA9A-D3DD5E9BBDC3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74" creationId="{426DF431-DF4E-A7E0-F07B-B3436D77041B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75" creationId="{8DD84FB7-AC82-79B3-45E6-F456AC3A786B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76" creationId="{EE381707-B538-5828-EE0F-E9069350BD57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77" creationId="{EDE2405E-5F79-CE67-E355-77B180DE4889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78" creationId="{43ABA087-A851-ED60-E4FF-B3FA8BD1724D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79" creationId="{E35A1C97-2E2E-B149-583D-F6330CE4ED19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80" creationId="{2A6E13FF-346A-87DA-C498-A373A1F7719F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81" creationId="{0C12C17D-9A49-ADE1-3B87-4C1A4F89B9CA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82" creationId="{82607DFA-1698-9340-9E60-D57C484EBE27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83" creationId="{6F34433B-7A80-D25A-3EFB-80E86675708B}"/>
          </ac:spMkLst>
        </pc:spChg>
        <pc:spChg chg="mod">
          <ac:chgData name="Luis Manez" userId="f6bf1618-02dc-4663-8dbb-debc9ae6211c" providerId="ADAL" clId="{42A0F6D5-08CF-7849-B5E8-AAFDF63DD693}" dt="2024-01-26T23:03:24.413" v="995" actId="207"/>
          <ac:spMkLst>
            <pc:docMk/>
            <pc:sldMk cId="2443274702" sldId="257"/>
            <ac:spMk id="84" creationId="{2A3399D2-61DB-0063-C61A-9A2E2F5BA37B}"/>
          </ac:spMkLst>
        </pc:spChg>
        <pc:spChg chg="add mod">
          <ac:chgData name="Luis Manez" userId="f6bf1618-02dc-4663-8dbb-debc9ae6211c" providerId="ADAL" clId="{42A0F6D5-08CF-7849-B5E8-AAFDF63DD693}" dt="2024-01-26T23:03:36.141" v="998" actId="1076"/>
          <ac:spMkLst>
            <pc:docMk/>
            <pc:sldMk cId="2443274702" sldId="257"/>
            <ac:spMk id="85" creationId="{0F9E9495-C502-91E6-B20F-DC481A456F99}"/>
          </ac:spMkLst>
        </pc:spChg>
        <pc:grpChg chg="add del mod">
          <ac:chgData name="Luis Manez" userId="f6bf1618-02dc-4663-8dbb-debc9ae6211c" providerId="ADAL" clId="{42A0F6D5-08CF-7849-B5E8-AAFDF63DD693}" dt="2024-01-26T22:15:36.430" v="513" actId="478"/>
          <ac:grpSpMkLst>
            <pc:docMk/>
            <pc:sldMk cId="2443274702" sldId="257"/>
            <ac:grpSpMk id="5" creationId="{7629BA13-1544-C332-AF32-579BECCF2A30}"/>
          </ac:grpSpMkLst>
        </pc:grpChg>
        <pc:grpChg chg="add mod">
          <ac:chgData name="Luis Manez" userId="f6bf1618-02dc-4663-8dbb-debc9ae6211c" providerId="ADAL" clId="{42A0F6D5-08CF-7849-B5E8-AAFDF63DD693}" dt="2024-01-26T22:51:20.220" v="705" actId="1076"/>
          <ac:grpSpMkLst>
            <pc:docMk/>
            <pc:sldMk cId="2443274702" sldId="257"/>
            <ac:grpSpMk id="35" creationId="{94D9E76A-45D7-4B98-C0F1-9F50421CB03B}"/>
          </ac:grpSpMkLst>
        </pc:grpChg>
        <pc:grpChg chg="add del mod topLvl">
          <ac:chgData name="Luis Manez" userId="f6bf1618-02dc-4663-8dbb-debc9ae6211c" providerId="ADAL" clId="{42A0F6D5-08CF-7849-B5E8-AAFDF63DD693}" dt="2024-01-26T23:00:17.825" v="951" actId="165"/>
          <ac:grpSpMkLst>
            <pc:docMk/>
            <pc:sldMk cId="2443274702" sldId="257"/>
            <ac:grpSpMk id="42" creationId="{6854E078-B9C2-2816-82C1-6A00391AE381}"/>
          </ac:grpSpMkLst>
        </pc:grpChg>
        <pc:grpChg chg="add del mod">
          <ac:chgData name="Luis Manez" userId="f6bf1618-02dc-4663-8dbb-debc9ae6211c" providerId="ADAL" clId="{42A0F6D5-08CF-7849-B5E8-AAFDF63DD693}" dt="2024-01-26T23:00:06.449" v="950" actId="165"/>
          <ac:grpSpMkLst>
            <pc:docMk/>
            <pc:sldMk cId="2443274702" sldId="257"/>
            <ac:grpSpMk id="45" creationId="{F75D265C-456B-5EEA-1EB9-179E6CC708BC}"/>
          </ac:grpSpMkLst>
        </pc:grpChg>
        <pc:grpChg chg="add mod">
          <ac:chgData name="Luis Manez" userId="f6bf1618-02dc-4663-8dbb-debc9ae6211c" providerId="ADAL" clId="{42A0F6D5-08CF-7849-B5E8-AAFDF63DD693}" dt="2024-01-26T23:02:05.888" v="989" actId="1076"/>
          <ac:grpSpMkLst>
            <pc:docMk/>
            <pc:sldMk cId="2443274702" sldId="257"/>
            <ac:grpSpMk id="46" creationId="{E35E91FB-10A4-A083-F114-F12BDB4D7ECB}"/>
          </ac:grpSpMkLst>
        </pc:grpChg>
        <pc:grpChg chg="add mod">
          <ac:chgData name="Luis Manez" userId="f6bf1618-02dc-4663-8dbb-debc9ae6211c" providerId="ADAL" clId="{42A0F6D5-08CF-7849-B5E8-AAFDF63DD693}" dt="2024-01-26T23:01:04.798" v="987" actId="1035"/>
          <ac:grpSpMkLst>
            <pc:docMk/>
            <pc:sldMk cId="2443274702" sldId="257"/>
            <ac:grpSpMk id="47" creationId="{21178E86-1E82-5115-01DD-7B196A17A63C}"/>
          </ac:grpSpMkLst>
        </pc:grpChg>
        <pc:grpChg chg="add mod">
          <ac:chgData name="Luis Manez" userId="f6bf1618-02dc-4663-8dbb-debc9ae6211c" providerId="ADAL" clId="{42A0F6D5-08CF-7849-B5E8-AAFDF63DD693}" dt="2024-01-26T23:03:46.042" v="1005" actId="1037"/>
          <ac:grpSpMkLst>
            <pc:docMk/>
            <pc:sldMk cId="2443274702" sldId="257"/>
            <ac:grpSpMk id="66" creationId="{CAF9C9E4-FF3D-3A88-E32C-FA7A76FAA277}"/>
          </ac:grpSpMkLst>
        </pc:grpChg>
        <pc:picChg chg="add del mod">
          <ac:chgData name="Luis Manez" userId="f6bf1618-02dc-4663-8dbb-debc9ae6211c" providerId="ADAL" clId="{42A0F6D5-08CF-7849-B5E8-AAFDF63DD693}" dt="2024-01-26T22:15:36.430" v="513" actId="478"/>
          <ac:picMkLst>
            <pc:docMk/>
            <pc:sldMk cId="2443274702" sldId="257"/>
            <ac:picMk id="4" creationId="{8816631A-40E9-1BE7-B5B1-A7637B55A8D9}"/>
          </ac:picMkLst>
        </pc:picChg>
        <pc:picChg chg="add del mod">
          <ac:chgData name="Luis Manez" userId="f6bf1618-02dc-4663-8dbb-debc9ae6211c" providerId="ADAL" clId="{42A0F6D5-08CF-7849-B5E8-AAFDF63DD693}" dt="2024-01-26T22:55:32.689" v="796" actId="478"/>
          <ac:picMkLst>
            <pc:docMk/>
            <pc:sldMk cId="2443274702" sldId="257"/>
            <ac:picMk id="6" creationId="{56CFD23C-1EEE-2960-D307-9EAA75F40875}"/>
          </ac:picMkLst>
        </pc:picChg>
        <pc:picChg chg="mod">
          <ac:chgData name="Luis Manez" userId="f6bf1618-02dc-4663-8dbb-debc9ae6211c" providerId="ADAL" clId="{42A0F6D5-08CF-7849-B5E8-AAFDF63DD693}" dt="2024-01-26T21:27:10.541" v="100"/>
          <ac:picMkLst>
            <pc:docMk/>
            <pc:sldMk cId="2443274702" sldId="257"/>
            <ac:picMk id="6" creationId="{A1B67BB7-2EDC-DB67-9D52-A927EF0C3723}"/>
          </ac:picMkLst>
        </pc:picChg>
        <pc:picChg chg="mod">
          <ac:chgData name="Luis Manez" userId="f6bf1618-02dc-4663-8dbb-debc9ae6211c" providerId="ADAL" clId="{42A0F6D5-08CF-7849-B5E8-AAFDF63DD693}" dt="2024-01-26T21:27:10.541" v="100"/>
          <ac:picMkLst>
            <pc:docMk/>
            <pc:sldMk cId="2443274702" sldId="257"/>
            <ac:picMk id="7" creationId="{263C6BB6-EF06-2EE7-AF8E-016FE243261E}"/>
          </ac:picMkLst>
        </pc:picChg>
      </pc:sldChg>
      <pc:sldChg chg="addSp delSp modSp new mod setBg modShow">
        <pc:chgData name="Luis Manez" userId="f6bf1618-02dc-4663-8dbb-debc9ae6211c" providerId="ADAL" clId="{42A0F6D5-08CF-7849-B5E8-AAFDF63DD693}" dt="2024-01-27T21:00:49.982" v="5421" actId="729"/>
        <pc:sldMkLst>
          <pc:docMk/>
          <pc:sldMk cId="3821790302" sldId="257"/>
        </pc:sldMkLst>
        <pc:spChg chg="add mod topLvl">
          <ac:chgData name="Luis Manez" userId="f6bf1618-02dc-4663-8dbb-debc9ae6211c" providerId="ADAL" clId="{42A0F6D5-08CF-7849-B5E8-AAFDF63DD693}" dt="2024-01-27T10:19:00.292" v="3504" actId="165"/>
          <ac:spMkLst>
            <pc:docMk/>
            <pc:sldMk cId="3821790302" sldId="257"/>
            <ac:spMk id="2" creationId="{E78A50A9-9B2A-54E0-FBD3-1B99B1963DA4}"/>
          </ac:spMkLst>
        </pc:spChg>
        <pc:spChg chg="add mod topLvl">
          <ac:chgData name="Luis Manez" userId="f6bf1618-02dc-4663-8dbb-debc9ae6211c" providerId="ADAL" clId="{42A0F6D5-08CF-7849-B5E8-AAFDF63DD693}" dt="2024-01-27T10:19:00.292" v="3504" actId="165"/>
          <ac:spMkLst>
            <pc:docMk/>
            <pc:sldMk cId="3821790302" sldId="257"/>
            <ac:spMk id="3" creationId="{FF2D1CC3-7395-9B97-8903-65871E6E43ED}"/>
          </ac:spMkLst>
        </pc:spChg>
        <pc:spChg chg="add mod topLvl">
          <ac:chgData name="Luis Manez" userId="f6bf1618-02dc-4663-8dbb-debc9ae6211c" providerId="ADAL" clId="{42A0F6D5-08CF-7849-B5E8-AAFDF63DD693}" dt="2024-01-27T10:19:00.292" v="3504" actId="165"/>
          <ac:spMkLst>
            <pc:docMk/>
            <pc:sldMk cId="3821790302" sldId="257"/>
            <ac:spMk id="4" creationId="{3B668B4A-3DFB-85E5-1037-242E798B131B}"/>
          </ac:spMkLst>
        </pc:spChg>
        <pc:spChg chg="add mod topLvl">
          <ac:chgData name="Luis Manez" userId="f6bf1618-02dc-4663-8dbb-debc9ae6211c" providerId="ADAL" clId="{42A0F6D5-08CF-7849-B5E8-AAFDF63DD693}" dt="2024-01-27T10:19:00.292" v="3504" actId="165"/>
          <ac:spMkLst>
            <pc:docMk/>
            <pc:sldMk cId="3821790302" sldId="257"/>
            <ac:spMk id="5" creationId="{96B044DF-F159-C9E5-3AE4-141BDBE85066}"/>
          </ac:spMkLst>
        </pc:spChg>
        <pc:spChg chg="add mod topLvl">
          <ac:chgData name="Luis Manez" userId="f6bf1618-02dc-4663-8dbb-debc9ae6211c" providerId="ADAL" clId="{42A0F6D5-08CF-7849-B5E8-AAFDF63DD693}" dt="2024-01-27T10:19:20.609" v="3508" actId="1076"/>
          <ac:spMkLst>
            <pc:docMk/>
            <pc:sldMk cId="3821790302" sldId="257"/>
            <ac:spMk id="6" creationId="{07AA9A8A-0234-C04D-9E48-366E55691179}"/>
          </ac:spMkLst>
        </pc:spChg>
        <pc:spChg chg="add mod topLvl">
          <ac:chgData name="Luis Manez" userId="f6bf1618-02dc-4663-8dbb-debc9ae6211c" providerId="ADAL" clId="{42A0F6D5-08CF-7849-B5E8-AAFDF63DD693}" dt="2024-01-27T10:19:20.609" v="3508" actId="1076"/>
          <ac:spMkLst>
            <pc:docMk/>
            <pc:sldMk cId="3821790302" sldId="257"/>
            <ac:spMk id="7" creationId="{3133F107-6266-9A42-C8C8-109E5CF82535}"/>
          </ac:spMkLst>
        </pc:spChg>
        <pc:spChg chg="add mod topLvl">
          <ac:chgData name="Luis Manez" userId="f6bf1618-02dc-4663-8dbb-debc9ae6211c" providerId="ADAL" clId="{42A0F6D5-08CF-7849-B5E8-AAFDF63DD693}" dt="2024-01-27T10:19:20.609" v="3508" actId="1076"/>
          <ac:spMkLst>
            <pc:docMk/>
            <pc:sldMk cId="3821790302" sldId="257"/>
            <ac:spMk id="8" creationId="{19C98D41-6AEC-E8AB-7605-F5628546FD21}"/>
          </ac:spMkLst>
        </pc:spChg>
        <pc:spChg chg="add mod topLvl">
          <ac:chgData name="Luis Manez" userId="f6bf1618-02dc-4663-8dbb-debc9ae6211c" providerId="ADAL" clId="{42A0F6D5-08CF-7849-B5E8-AAFDF63DD693}" dt="2024-01-27T10:19:00.292" v="3504" actId="165"/>
          <ac:spMkLst>
            <pc:docMk/>
            <pc:sldMk cId="3821790302" sldId="257"/>
            <ac:spMk id="9" creationId="{B5756674-C4F0-6FEE-29BE-BFE3E43AF109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0" creationId="{A616CA24-2D51-9D56-423C-92A07186DCB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3" creationId="{36F3E58C-2B03-758A-94E0-1B325B551CB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4" creationId="{928B6632-0962-2938-6D0B-9B62B4DFC92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5" creationId="{81879167-BE28-C37D-D7A6-9852510B86D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6" creationId="{4ED680A2-F483-E5EF-9B15-55C3A10D0BA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7" creationId="{5270016D-E686-0E81-FFE3-74F7143E6A2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8" creationId="{3793B9F0-1DA8-91E7-5CB3-C1DAB45704D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9" creationId="{92D19A5B-920C-BFFC-5203-9085DE4D4ED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0" creationId="{E573CC44-65B1-F42A-DEFF-3A1C0AAE82A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1" creationId="{19B00B02-4FFE-F04E-B652-2C91DF69EF2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2" creationId="{DD48FFA0-EE11-A855-A479-6F223AF8560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3" creationId="{E279C2BC-5473-D8A9-C6A1-711D8497ECE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4" creationId="{3F8BC66D-5A75-1145-F7A8-5F38E5C6680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6" creationId="{B1F2E425-8BA5-49BB-D904-7AFA0AFB9FC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7" creationId="{406C61BE-69A8-656E-472E-2ACD53F621C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8" creationId="{B7430BB3-0CAE-651B-A72F-5D1D8173AC1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9" creationId="{99999902-915C-5F45-DB2C-30C5B471A19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0" creationId="{9948E251-C32F-391C-3A86-EBF3517375A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1" creationId="{64C76986-EA9B-683E-8AA2-B5908761332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2" creationId="{E2955828-F5B6-84EB-5CAB-ADE5E04A68D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3" creationId="{AED22C6F-F09D-8EA9-F13F-2678AEECC2C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4" creationId="{C4DCEA8B-EFA9-BA1D-5F34-DEF210FE282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5" creationId="{29E92702-8A08-5925-ABAD-F1201CDD1E47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6" creationId="{28396CC9-740D-578D-4731-E925D28EF91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9" creationId="{159CE1B6-A7E9-9B2A-A02F-5F6C8168345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0" creationId="{459B3B9F-36D3-4A77-4834-9928B1BABAC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1" creationId="{BDC21282-DB17-1968-2C49-47BF46A544B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2" creationId="{0553B66E-9BB2-0AD7-9B87-6B9DBF9FCE7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3" creationId="{7C1F998F-4E1E-E37D-5221-420CCA086A2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4" creationId="{C30D9C5F-E1E7-26A7-280C-82DA4AC3B5A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5" creationId="{EC52CCA9-CA98-CE29-B339-4C5F73DB01A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6" creationId="{8A75B3F4-91A8-4295-7F82-013ED3F3524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7" creationId="{702D46E8-412B-EB9E-83F1-B685D028807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8" creationId="{28FECDCB-8CA6-E0A4-0197-C0E924AAE0F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9" creationId="{C7BC779F-C709-2020-26EC-194D75926B5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0" creationId="{D67BF4F8-9072-296F-2DDB-97A02B89509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2" creationId="{43AFBDAE-0E64-F28F-D4F9-A975457B643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3" creationId="{73BFBAF8-E72A-CA99-43B0-EA73A0F3595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4" creationId="{44DB5032-560A-B962-FF7F-94830E54B2B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5" creationId="{5937C2B8-E327-2433-DCAD-83D63B68FCB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6" creationId="{B3AE70F5-8A5C-8AE4-D27D-8B43834604B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7" creationId="{3C9CBA24-94A4-B4C4-BB86-FC0A4ECEA60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8" creationId="{E18811DE-5C20-83F8-CC81-1E62550A2AE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9" creationId="{0BC06554-4912-7744-43CF-E90E619FD31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60" creationId="{EBD0D471-169C-CB91-CF8B-EDCE03992B6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61" creationId="{29880AD8-C683-A7BF-1A9F-E0F29A28FB47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62" creationId="{73CFE69E-1852-3EAB-2B7E-F9D833DC94D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65" creationId="{C389D59F-846F-47C0-3504-9E046B38C84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66" creationId="{AC771E8A-E309-A9E6-553B-72FE2F50322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67" creationId="{4D174853-574B-6FC5-7057-3407BBF79C7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68" creationId="{3E63B20B-09AE-0B18-3432-79EF280E109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69" creationId="{0574AF39-466F-EB17-9CFD-B7069606F3A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70" creationId="{DC30AEE2-73AF-DD31-2A72-88F2EB4D1C7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71" creationId="{D455790E-1E05-CE83-BAA2-38759360B0C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72" creationId="{82709DB2-7072-3386-780D-CC054081E16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73" creationId="{0E430106-045E-6014-46A0-E591169F8EC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74" creationId="{BA5D8E0D-7CFE-3975-D322-705896453A8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75" creationId="{2BC232C1-4AA1-8EE7-0149-1A4A0F7B975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76" creationId="{58BA48D4-4A31-1475-445B-2694B204162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78" creationId="{02830E45-4DF6-CC76-B069-A4287960482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79" creationId="{EF2B7F89-6C6F-AFCB-BEDF-056354673BE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80" creationId="{DFA9981F-49A5-FABC-6E79-F8728676480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81" creationId="{BE11100E-6D58-8422-69F1-2049ED5B640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82" creationId="{E0420F8E-1E07-CCA6-0EB8-8155F8DCF8D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83" creationId="{CCABE034-557C-936A-36F0-A9D70481EE8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84" creationId="{7C5C9D84-1B09-43BB-8D50-4C4CD7D3C9E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85" creationId="{E00A40C8-4D13-2E12-FDC7-84795EF3EF5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86" creationId="{5B3065E5-170E-A07F-3B76-985992A3CC8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87" creationId="{AF10ECDE-87DA-6DC3-65EA-97BED5BE044B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88" creationId="{8C379041-C6A5-8806-DF86-449F0E6DE47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91" creationId="{6E139582-6118-1C16-CA42-E73464FC166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92" creationId="{7FD85050-F53A-DBFC-C81F-D7DA5BA2D27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93" creationId="{2B791A7B-131B-FAB0-FCBE-4365993DB32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94" creationId="{4CBD87D7-3CDF-C86A-6609-60FDCF8D1B1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95" creationId="{EA3647B3-5990-0955-68A0-5D3607926E2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96" creationId="{D6CAD3C5-DC7C-D2C3-1606-507791712FD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97" creationId="{6D45838F-92BE-E86F-CF6D-B3A581BF767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98" creationId="{4C5C22CF-3158-E78A-D621-ADFBB6F8D03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99" creationId="{8EF61B89-D960-F7E4-1318-6BE33EA9060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00" creationId="{6902BB47-909D-76DF-97D7-74FE327B67D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01" creationId="{5A7D1B3E-6034-7734-F3F0-3EFB08E3A3A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02" creationId="{5A7860EC-4EAF-AD11-B975-B53906155CD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04" creationId="{B48F2A79-EDEE-33E8-3B56-429AE2FBC1A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05" creationId="{D658BD00-8914-0DAE-1D36-1EBFC353456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06" creationId="{9682570F-487C-3E37-C9FD-4440F90D39D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07" creationId="{5B754E6F-19C5-5266-3E24-5CD6D9C78E0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08" creationId="{A56F895A-4F2A-AAB4-B88B-3C4F8348C39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09" creationId="{0AE9C7D2-8E6F-205A-952C-47833196B0E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10" creationId="{E2E64BBE-7AF1-D1DA-B484-56B367BE720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11" creationId="{C804D441-7F97-7593-824F-64CBBFC186D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12" creationId="{15C1E581-FC91-2070-F92C-B9B75F72627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13" creationId="{D155A006-3789-9936-4391-7AE82DD1DFE6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14" creationId="{80CAF1D6-276D-5014-507C-B637FA6388E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17" creationId="{D2B05D56-9F04-E905-6BD8-6584BD88777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18" creationId="{515E42BB-F660-1D9B-B198-7EB0E44EFF3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19" creationId="{253C8606-B5D0-E987-D6CD-DA9FAE2CE6C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20" creationId="{DB86A2FC-2E40-DF30-66B5-09342ECBA79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21" creationId="{D47539E7-F6AD-7859-26BF-2DADDFF66D5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22" creationId="{44E4DDB3-5CB0-FAB2-F673-3A5F6B95010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23" creationId="{D3BCA62D-42F4-9265-8D4F-819AB1A2495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24" creationId="{8DB46B12-4173-3854-A52E-B255095C674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25" creationId="{085DACB3-46B0-CD31-5908-B80B7F1C242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26" creationId="{18C8F8F5-F144-0976-E3A6-18CA011C8CA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27" creationId="{DFAE131F-DB96-921C-4009-5C0CFBF5178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28" creationId="{21DEE9D7-E670-3380-2D8F-2B6DBD1396B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30" creationId="{37FDDBDC-6807-37FC-909E-607CBEC360B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31" creationId="{0180DC8A-BF68-5ED0-B60C-40C205A49AB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32" creationId="{15D3BDA4-4CA3-9C92-235E-454860D8EE8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33" creationId="{577DE5F1-2028-DE76-1336-E77E4110182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34" creationId="{27FAD6B7-BE44-B051-7456-2A448C471BB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35" creationId="{7862D064-46BF-437A-8E9B-E1DBFBEF9E6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36" creationId="{F04EFA8F-9A39-D68C-CD9B-FA3BAB65EE2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37" creationId="{437A92D1-FA90-41A0-CB27-81C0B37C259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38" creationId="{98C1433F-E042-3759-9DA4-D6F7AFF3F54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39" creationId="{2D31442E-8F1A-B3F0-A296-95EF9E60F157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40" creationId="{9269C861-B17C-EFA9-A9DA-6984A696CA9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43" creationId="{AED67CAB-5BE5-7C5A-20C5-33DF0F54BEC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44" creationId="{421ED4F9-FDD8-1D6A-F853-749F0A5267A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45" creationId="{6BA01FF3-1822-F9AF-658D-958DFDE1BE9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46" creationId="{C144BCA4-CB19-9954-CE0E-A1377F73F49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47" creationId="{68FF264E-1827-A23E-3BA4-FC79C0B904A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48" creationId="{A83935E7-1D91-6E50-63E2-6048EAA6D41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49" creationId="{E7740688-D073-0384-1DE6-39B8154076C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50" creationId="{903E2E59-11BF-F848-806F-DFD379A38A3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51" creationId="{1291A3F4-3E24-0198-8964-8FE5AC04110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52" creationId="{1C705F29-C556-56EC-457A-2078A8E2BF9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53" creationId="{18EE8642-3449-16A6-4929-9BEB429DCEC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54" creationId="{374AE5F2-BEFF-3273-BC1D-6617150D3CA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56" creationId="{E38285CF-ED0A-C76F-F0CA-F58061FB9DE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57" creationId="{C5A66F79-B016-D718-9BEC-1397C1AC0B4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58" creationId="{E18BD48F-71D6-D9A7-8241-AF35DCADBB0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59" creationId="{CFB3B7F6-2BA2-5378-0E7E-C28D1FE11B8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60" creationId="{2478CBF7-5AE6-5F68-3EA4-399A0376849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61" creationId="{4665EBDE-66A4-3D08-EF0C-286177C5582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62" creationId="{68E7A7B5-717C-420F-DCB3-1D04F92B745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63" creationId="{BE07F714-6301-D56A-029A-FCEB5AC2DBB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64" creationId="{24AC890C-223B-05B0-52E1-8D4446CA522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65" creationId="{BC529BB4-160B-6A63-C723-F306C3EEAC67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66" creationId="{CF4FDE8E-E40D-AE12-BD62-87E8F4BEDFB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69" creationId="{5F7473FB-697F-30A5-C048-D64A31CEE37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70" creationId="{3EB9A086-B383-037B-F2A5-8B7360E22F3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71" creationId="{57373659-70D5-FEEA-E98C-EF8ACD2D8B1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72" creationId="{F7BDC59B-F31A-3DD4-E495-E05C044E9F9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73" creationId="{9AEA9AF6-60CB-70AC-151C-0CC02A060C4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74" creationId="{88EF9166-2418-B509-9D6F-41B71B676BE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75" creationId="{65918A8D-3121-3A88-0B32-A4FB4C15C71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76" creationId="{1AE1EB71-2B97-8770-87CB-E3F5EC8CB1B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77" creationId="{36B7834C-60ED-B87D-A2E9-C26F845BFB4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78" creationId="{5B8AD16D-E33E-5BAE-276D-20917E42B27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79" creationId="{C498F136-623C-15B6-2DA0-CFD5EF974BB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80" creationId="{8EE5E0C5-A641-B993-2B21-84A2A932DE5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82" creationId="{104916D7-386D-FF52-8F5D-13040719B01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83" creationId="{62EA2725-FFA3-26C9-314C-CC77F17AD76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84" creationId="{2C7D47C2-5B1F-1958-D090-864CCFDFDD9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85" creationId="{3F479CEF-0C2B-03EB-D3E2-5BB688B3EB1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86" creationId="{B2E11D04-ABCE-E6D0-5EC1-1E149AE0970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87" creationId="{27E2E9BD-41E8-3EFC-299F-F59C901A900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88" creationId="{E6B51A82-4256-6DD4-FA96-23DBBE6B3BD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89" creationId="{524F6DBA-C1A4-B9E8-62D2-417CB9A3372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90" creationId="{FBFA011B-C0F5-BCEC-919C-9AC8C5DBF06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91" creationId="{42C31521-9483-AEB1-2505-1F665F2C8508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92" creationId="{13D48B4C-F4CD-2438-C883-1BB050F7876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95" creationId="{333C14B0-768B-7BE3-8AA7-A006FFB333C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96" creationId="{5888FA6B-D4E7-F39B-2632-C89E9FAF81B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97" creationId="{991A863A-63F7-2F5A-45DF-377C2E8656E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98" creationId="{3C930DDF-7470-CD91-AA06-8B4462DF950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199" creationId="{7F09D753-7801-CB20-70E4-246C4368BDF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00" creationId="{BC08494A-5CC4-2D57-2AD7-7D6B1F50B5A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01" creationId="{C0290C62-7EBE-92E8-1BB2-49D70F7F65E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02" creationId="{7A2B9A52-3A71-3057-33EE-AFB920F96E6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03" creationId="{5E90488B-C548-B46D-B59D-A29F95EAE77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04" creationId="{62BB615A-F5B3-E953-2616-50CD2F1F5B2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05" creationId="{DACEA0B0-7509-B9DE-8B99-69E3D919345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06" creationId="{85AA2A4C-5A2E-9719-E2A4-344DCE60BEE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08" creationId="{FA7221EB-4910-9C0E-4920-B0853D0A122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09" creationId="{F43A1139-106B-8D2D-B734-440949F459D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10" creationId="{E6DA5A8C-FDFC-3364-F25F-2B76B55267E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11" creationId="{858A390B-D866-3F37-04DE-B6CF6084174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12" creationId="{6397702D-6C5E-177A-018A-1A97F4A9685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13" creationId="{64A67A6F-836B-E997-4E89-7D9BD8C0C1F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14" creationId="{D1995F88-F7F4-2274-424E-D4319229F94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15" creationId="{7376CF8F-0220-79A0-5C43-0AFF9B9334A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16" creationId="{449468A0-5C56-BAA1-EBB0-CC85825F5A7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17" creationId="{DB3C0451-093C-C070-0D26-893FBA618D0E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18" creationId="{4E3F7031-D5CA-5933-D8B4-BD3219C0BAF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21" creationId="{3DF55CCC-B429-B201-92DD-EE5D20C776B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22" creationId="{6AAF2942-EA4B-AB1D-B398-11399FEE934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23" creationId="{3CD8FAF8-B705-2DBB-6154-0BA8D96E199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24" creationId="{B684DE53-5D6E-608F-DF10-F76D54DF853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25" creationId="{1C91F5D3-8974-1641-3D88-D5081FC685B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26" creationId="{2322722D-BAEA-9984-E7C1-13916E791F8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27" creationId="{A272977F-B41D-3885-7698-F9C9696B1BE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28" creationId="{9C7846AC-AC22-EB13-3C70-3E52CC01347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29" creationId="{C4CBA248-AA5F-2F46-B15D-AA4E78FF356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30" creationId="{1E046AA9-47F7-F36A-610D-365CDD32D73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31" creationId="{D4D1E77A-276E-6D80-FF06-12DBB1D5760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32" creationId="{E12A9B49-0D88-10DF-32D1-953AE8B41B8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34" creationId="{3A86E2D0-1BBA-6EC0-813E-832ABE57733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35" creationId="{180C7E95-5C15-4C4A-8906-F3C81A223DF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36" creationId="{A0D4E989-5D91-2E6E-CAC4-1DC116C590F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37" creationId="{72C115B2-BB08-60CB-2B2D-49D6ADABD03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38" creationId="{D2F08300-E0BB-EE55-D5B4-FC72B61C8DF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39" creationId="{4BADD648-94F1-D14C-AF4A-F9F72D87159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40" creationId="{7E3DDC3B-3564-DB6A-EBCA-499247B5630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41" creationId="{6576B2A6-8EE2-F173-3F96-7EF54AF5518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42" creationId="{9A0EE5F0-D51E-F63A-2F32-1666D1B9B92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43" creationId="{F79174F5-B9C8-04AF-DF7C-1570F89849D4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44" creationId="{97957173-A2CE-3578-F8E3-DB790BE6EE4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47" creationId="{E87F2AEA-0DD9-8A27-547C-4BB2016D2CA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48" creationId="{AE1E340D-F868-5A77-9416-CB20CD0A7E2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49" creationId="{A8BE2B3A-1C89-4930-1AF5-62510AF4A6C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50" creationId="{9A37B3C6-4A87-D1B8-1A40-23921BA4DD3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51" creationId="{66A3BF57-5E38-2693-29D6-2261B935225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52" creationId="{E40BC80C-7E2F-9CD5-C89B-AF6A2A8F062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53" creationId="{18032878-0C35-68DF-DBA8-E9A54640C27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54" creationId="{8A766C22-3A5E-7DF5-4E33-4E05775AAFC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55" creationId="{7B8CFB55-02DD-9390-5876-23356BDB6BD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56" creationId="{44E5481B-CB39-9031-209D-BF04EE8BA09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57" creationId="{60D72417-A69E-07F6-BDD4-0450E75CC4E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58" creationId="{DC7527D7-E7A9-DBA8-40DD-07CC04998BE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60" creationId="{39541332-DC2A-4856-E596-3652B44AF70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61" creationId="{45D5DF31-338B-9C49-9D67-770A1172B9B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62" creationId="{B2A48DCA-4455-250E-FE2E-7514F5CDB41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63" creationId="{4EE80382-AEAB-0B5D-2041-5FC80429B79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64" creationId="{A79BDFC7-4F5C-FCA2-90DE-D0B745EE960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65" creationId="{37E782DC-580D-31EB-CB14-8090F132AE9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66" creationId="{817F1F87-6824-241A-7202-02B791636C1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67" creationId="{07435E0C-88C6-284D-1452-AFEBF566D6B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68" creationId="{40CB47C1-E237-71C7-61C5-A03CE6987AC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69" creationId="{59E964C0-CBD8-591C-1EA6-BBD38D9CE1AA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70" creationId="{0FDFC505-374E-D45C-A57A-01EA093EA69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73" creationId="{DE5A8F97-6149-404A-4FD9-065B9B51477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74" creationId="{E8D38DD8-6F08-7CB5-5729-06F343A00B5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75" creationId="{A588AD1E-C1D9-9096-7D46-767FB192E14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76" creationId="{299D264E-CAF4-2211-2EE8-BE737BCEBF4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77" creationId="{010F1110-289C-7195-9203-34D42B5A15C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78" creationId="{3DF6C6ED-E4D1-478C-C9E0-A903DB1E21B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79" creationId="{D56F09B7-4F49-AF35-5FBE-F884875DA99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80" creationId="{37843E84-D0BA-044B-5860-D0A01FDD997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81" creationId="{180C2CC4-8B9D-08D0-449A-2A06C3C1882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82" creationId="{F7A49A63-B76C-90C3-B56B-59B5AD359A9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83" creationId="{55BBCE90-90E3-A0FC-6203-20FAA48CDC1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84" creationId="{FC9E39C2-67FE-51E1-0090-6FCC65BB97D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86" creationId="{EB95F2F7-2327-611A-88CF-9015320552B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87" creationId="{D4423440-5F93-8810-6345-CE843B4AE56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88" creationId="{DE4F8F1B-A859-9A18-A3D0-A67FEA703CC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89" creationId="{F0D4BCD1-72A5-DC7A-76BE-C92CD968516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90" creationId="{4C69FDB1-863A-DDD2-7B14-0D785EFA5DB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91" creationId="{E36F98AC-D376-9B1F-2124-357AB85D771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92" creationId="{57EE2FAD-5F58-10E4-AEE5-73E4290AD3A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93" creationId="{2BBB70DC-0517-D7A6-C2BB-D08D1F89F3D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94" creationId="{432FFED4-9351-6444-6278-229971D9020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95" creationId="{58C3724E-18D3-5BAC-561C-D0E9D0742D51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96" creationId="{CFF461DF-C65E-0FE3-021E-2E72AF5B99A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299" creationId="{7B6825A3-136A-2483-3A7D-3C6EA5EB3D9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00" creationId="{CB71243D-0038-1E4C-7CC9-26237650C0D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01" creationId="{502C938C-E5B2-DC4A-533A-382113551DA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02" creationId="{3CE71268-6B42-1171-F439-2A224395854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03" creationId="{EE6DA6C3-10C6-7B5F-AE82-00A00E1799C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04" creationId="{23EB8932-4EDB-6905-6744-A138DA3DB57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05" creationId="{EF62B55F-EBC7-B2F8-17B0-B340FFA2FAA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06" creationId="{83D790A7-21AE-4DCA-5BE6-34DDC2D25A7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07" creationId="{19C12A43-1474-C0D7-E03E-0E49C2F8B49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08" creationId="{A6DCEDFE-130A-3E8B-AF0E-AF7ACD45635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09" creationId="{2C93CC49-189E-BE84-F3EA-71AA516C4D7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10" creationId="{5C813978-BC29-876B-A70F-722CB21BF7B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12" creationId="{5384F861-1B5E-5866-5630-5EFF0A9A9D6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13" creationId="{B333DFDB-B40C-1493-917B-BFE73D93F3E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14" creationId="{240D50AF-F141-FCB4-4E80-D499DE940CC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15" creationId="{6C128951-5B06-1F21-EA42-7851DDAA610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16" creationId="{F7854A40-7DB1-2203-6F82-C42868949CF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17" creationId="{DB618195-237E-574A-661E-595A3012C2B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18" creationId="{393287EC-DE77-7A6A-02DC-E708F880BCA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19" creationId="{9352A361-4502-3E3D-C14B-D6084094E26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20" creationId="{AB1D6038-C377-DB03-A9A8-D34C239F716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21" creationId="{14FA984D-34DB-62E9-495B-AC3DA2DB4717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22" creationId="{C2B6005E-4EAF-C5B0-C982-C0383B47CB9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25" creationId="{613DF44D-A1BF-B8E1-C03B-09BA4DEBDC6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26" creationId="{26C1E74C-758C-A9BB-FB7B-265EE8455E6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27" creationId="{65C996FD-02BB-CD31-DB66-FDDD96E4BE4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28" creationId="{4FA40224-CACF-A5D4-DF48-E352B4CECCE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29" creationId="{E2F9251C-1FB1-C6CA-FDB3-AA0CCE59D6D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30" creationId="{BB5600CD-6281-122F-63AC-8A73A3E0131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31" creationId="{1E79B991-676D-8A2A-795A-7617AB81CBE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32" creationId="{5425CF95-7EDD-55AE-D092-EAAEDAB7C27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33" creationId="{5337364F-B423-02FE-C5D5-69334BC2D72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34" creationId="{76B671B6-439F-B46F-DEE2-DC8CBCD4A1C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35" creationId="{F5DAFB51-C9AC-3DCB-7D65-385FBF61147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36" creationId="{B50A6006-B316-08E8-D5A4-F2C2CEEB515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38" creationId="{0691E211-9D2A-8D84-7881-4783870E747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39" creationId="{E1A04B0D-3FBF-D50C-8746-1E3ADBF569B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40" creationId="{C76674BA-F73D-E32E-BEDA-3409CC4828C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41" creationId="{02795500-8D3A-343A-6B8C-83E6031B7B3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42" creationId="{AB7E5564-AEF1-AF08-022B-2A688B6D075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43" creationId="{5FC8D286-5E47-B053-C9D1-9DA72F8B8E2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44" creationId="{7A0E5C38-DF24-E55F-8A90-34B30CE469E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45" creationId="{1FB6FD1D-5D75-6AA6-B686-F42656DBA34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46" creationId="{FCB43663-4961-3B72-8AD7-33B40F7B8E0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47" creationId="{A057B957-A405-236C-C03B-77C025E3F244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48" creationId="{A6B404AE-6D5A-6224-C513-18E13E5BA0A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51" creationId="{4B341FB8-1876-DEB2-4DA9-CBD69C97E59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52" creationId="{85BB5F57-D1ED-84CC-B40F-B90A7A3EB33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53" creationId="{7E667919-CA8B-5B98-06B7-9DBB3AFFAFC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54" creationId="{3D1B0CD8-2322-3936-48F8-CAA7840DAD9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55" creationId="{7490FA03-9AAA-0FA1-38CE-F85D02F5ED1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56" creationId="{8BD9EF81-95BC-F63A-C7E9-6D731BFA3E5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57" creationId="{6BC826E6-7E84-55E0-AB01-8B6F94F1D2B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58" creationId="{B6C98082-AD85-EA0C-0A6B-53538D3BEAF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59" creationId="{F4025957-8617-278D-4F5C-3A7DA6D6F79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60" creationId="{7FD4AD41-5544-7D50-A5A4-BBC7807E94F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61" creationId="{C2F38CB0-71E9-6317-2941-B9373054A7F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62" creationId="{64636F0C-D3A5-F44F-D01C-7259A3492B9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64" creationId="{52F0255E-F143-7472-0960-59B7FA6B31E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65" creationId="{BACD9217-F113-BF9B-C427-3FE1CF0F40D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66" creationId="{FA1637FE-309E-04A0-4DEC-7C5AF3849C4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67" creationId="{BDBF89CB-2588-7EA0-BEEA-C141BEFE4FF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68" creationId="{EF3249F3-844D-FEB8-3F07-D5650ED12FA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69" creationId="{1D2075EB-3DA8-29A3-83E8-09DFC41B1E1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70" creationId="{7BE9971A-E8F1-CFE9-1515-E798FFD167C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71" creationId="{7F39E629-96C7-96D9-79EC-87A1511876E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72" creationId="{5037D1BE-FA8B-B12B-41AD-930EDB7A1B8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73" creationId="{F472F98B-B06E-6757-3131-3536D910AA86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74" creationId="{6EEB0C81-41DC-AC44-735C-FEA45618737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77" creationId="{2F79025C-35B0-4815-9FD2-A1CC20D691F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78" creationId="{EB6DC394-5295-C978-5F8C-AD0F206A228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79" creationId="{6915E9B7-86F2-FEE4-DA46-8347C897D05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80" creationId="{9A7DEE04-7DAB-33C5-EAF6-867FDA25310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81" creationId="{A0EF1543-BCF6-1E05-4E20-2503DEC4291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82" creationId="{20FBF313-A795-B858-D9F7-896D75ED25B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83" creationId="{5FE33544-0C77-309C-CF2E-E6451768FC8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84" creationId="{87502DD4-5402-8ADD-86D1-3244223D3B9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85" creationId="{B3DE9EE2-4518-64CF-5430-DAD665C9663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86" creationId="{D13D3F09-A58D-445D-FF8A-00BC4908F0E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87" creationId="{5F8A5F77-6401-CEF1-611F-101CFE91851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88" creationId="{94971847-219E-B65E-FA3F-1E418523183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90" creationId="{FD8F9AA9-5BB9-52A7-8577-AFBF9BB2D5B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91" creationId="{23DE3887-B4B2-2454-9581-B9EF73E1985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92" creationId="{BDF9DB86-3B75-47A6-6D50-095E3189A00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93" creationId="{DAC2EA77-6368-E8DB-377C-3932FD1E802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94" creationId="{CCE7FEC6-0EBB-659D-DF02-DD7B2A6D7EF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95" creationId="{7F6887DD-D568-0945-0A2A-6A77BE940EE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96" creationId="{2155790C-4C23-504E-6548-A5C80717A5F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97" creationId="{9D2BD020-C372-B9BD-A1C7-83DE08588BD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98" creationId="{4860651F-B034-CA84-EFB0-862D6C24642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399" creationId="{2821EA91-36B6-07C2-DE22-E7EC08615CFB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00" creationId="{E416D294-0D0E-4419-11F2-C26D65B21C9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03" creationId="{8C252272-75F2-FAA7-2A5E-03FA9EFB791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04" creationId="{3AFF7496-2F98-13C5-16EA-B1769E9B21D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05" creationId="{8733064A-B668-DE90-FE8B-F71A463E49B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06" creationId="{A62E6207-A05A-988D-AC22-93AE9476786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07" creationId="{0423CC95-C307-6CD9-4097-D98547998BA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08" creationId="{222DF683-3050-5B8C-C847-1E14C755D50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09" creationId="{0E6A6E97-7C4A-8964-3A24-FD8EC25EC3B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10" creationId="{3231E841-126F-57FB-8935-8160A3B2E83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11" creationId="{0CBCA256-596F-CDA4-E8F2-FBC57FBCC9C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12" creationId="{95A590F3-A83D-2742-67F1-84BB4535008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13" creationId="{71493D37-2DB0-3BF8-2634-606658E17B7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14" creationId="{B95EB834-B12A-D853-B600-A3706B18F90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16" creationId="{D29758D5-D82A-5311-10A7-2DE3DAB17B7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17" creationId="{8626AB53-7A5B-1779-C75C-8A0B5109CC4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18" creationId="{51E37728-17B3-7C0E-2F45-E98C83D27A9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19" creationId="{64759451-7403-87E9-140A-53EE5103A2A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20" creationId="{9D337998-D4E1-BF4E-278F-494771FBAA8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21" creationId="{5D70AA02-D4A2-C021-9698-B42A979DAE9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22" creationId="{E587AEF3-756E-0A3D-DA55-4B21695D1BF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23" creationId="{E921604C-0ABD-E355-9B5A-5A4F901D48A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24" creationId="{6FE2B439-9B50-B39A-4F96-80CEC1EECF2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25" creationId="{69055314-9ED9-A40B-09AE-44CE87061878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26" creationId="{508F4A68-E9AB-AF18-F264-007872CE1487}"/>
          </ac:spMkLst>
        </pc:spChg>
        <pc:spChg chg="add 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27" creationId="{B704DC74-D64E-61B3-A894-BCE1F1495E1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30" creationId="{2A451DB2-FCE3-5B21-E3C5-FFE1E8BE90E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31" creationId="{92426FAF-0A50-24C8-797B-33F6A122096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32" creationId="{4FD7EF02-0CDC-3533-AB24-6F4E750E342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33" creationId="{0ED87D96-FF52-B585-2599-B6FBC88CA31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34" creationId="{1BAD4233-BFF4-2F7F-2310-6B0A5FBB13F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35" creationId="{FF06CBF3-954D-62F1-2F84-C4C92C4B3A5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36" creationId="{BFDE3B70-E660-17E1-343E-B22B993B781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37" creationId="{44E1D277-D75D-381E-6BED-559F7255E70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38" creationId="{20490C17-11B6-D56A-DE35-A8B7F80F82B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39" creationId="{497C9DFF-4D75-0D66-7CAE-B69C6E0C6F4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40" creationId="{8991A21E-55AB-D6C2-89AC-BF8C9F0BDB2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41" creationId="{A2F4D4BF-6EB0-4CD5-3219-7F3D23D39F6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43" creationId="{D9FC575C-F038-076B-76AE-02E3F46B3F2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44" creationId="{58B97FCC-EB51-780C-AFFD-009EAE58D87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45" creationId="{22BBD522-1B3F-C8D5-B6A5-3EB5AB47EC8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46" creationId="{E99E9E25-F131-A24F-FF4D-8827C040AAB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47" creationId="{D416E5F6-ADAB-68EB-F0ED-57DDFE4A1D6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48" creationId="{C8107550-0D2F-6339-0308-8F2681CF70A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49" creationId="{0A01D5B3-D805-EF01-2479-73DC27DD1F7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50" creationId="{C8DB8F37-46BA-9710-19C9-882D04BD6F3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51" creationId="{C76181EE-E136-774C-7F1B-E0E6AEAACB8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52" creationId="{1C90E84F-C765-BCC6-8FB5-AB23C51F7B2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54" creationId="{00BB35BA-DAEC-FB4A-1BAE-6320E8C73A4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55" creationId="{062B66F1-AEE2-B68F-7A8A-1763B31380E0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58" creationId="{2ED2253A-B173-247D-413A-7CFB53A090A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59" creationId="{85816FB2-679B-8066-D98F-453C432E65F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60" creationId="{C51F7375-2D96-E6C9-1DB9-A8967CC2DA6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61" creationId="{875C75A5-542C-471F-ED22-0C90A22CE4A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62" creationId="{EF03E649-37CB-F79C-5489-E7CF464D425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63" creationId="{22E95C16-2441-0127-4FBF-2C356630018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64" creationId="{B55CA405-0858-6C2E-DCD5-9A87406A36C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65" creationId="{73DB2D84-6931-2B31-2437-844D6A72B91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66" creationId="{65D6BA6F-2573-0423-04C2-0B4852B8A94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67" creationId="{B7C096ED-94E3-AA7D-40D3-D981759014F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68" creationId="{C2EA0ED5-8409-3670-96DB-51BE4A312DB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69" creationId="{5A220BEB-1E35-DAB5-49A0-8D07602F923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71" creationId="{93631F4B-FE27-8062-6EA1-50D23278E4E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72" creationId="{FBA180AC-5634-CFC5-3513-0AE37239E21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73" creationId="{4CD40813-C75B-5ADB-0A1E-0F29F335E7D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74" creationId="{EA0F558B-4B4D-E0F7-31DF-2429491A9A5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75" creationId="{8915F5B6-8A7E-82E4-D59D-C5B8E20B317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76" creationId="{2888D246-E222-4721-B6D3-E806ADD3F67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77" creationId="{482CDB85-23EE-DF4B-996B-5D3C15A1DCF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78" creationId="{24F03B74-A1A6-7E9F-56C0-551D899EB28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79" creationId="{8ABBC0A9-5231-40A6-19D6-8CB3EFD3202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80" creationId="{1E310AC5-ED46-1DEA-CAEC-BA962E515997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82" creationId="{0701DD45-D929-1951-1C2B-9D5A5954ABF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83" creationId="{6AFB06A0-D00B-375D-5A31-2FF2BB1F50D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86" creationId="{5439561E-284F-2D24-AD02-1D9E9E832B3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87" creationId="{A4A924E7-0AD9-BA3A-C020-36D89740B3F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88" creationId="{97F1E45B-F28A-5B73-7D5C-BC4745919F5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89" creationId="{3612F5C3-6A72-A5A8-4688-0A0C2285ED3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90" creationId="{BBE8A589-FD9C-4602-FFE9-E9BD988F756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91" creationId="{A35D42D5-1764-BDB3-4EF4-209B8DA4F81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92" creationId="{D24E7D2E-C680-4721-76E1-506A539F0A4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93" creationId="{08E4439C-BD27-D5B6-1094-9FD1FEFC8A9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94" creationId="{0F9EFF44-D9B7-7284-CAA0-8EFFEF38F43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95" creationId="{8DAACADD-7258-049C-AED3-64624122230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96" creationId="{007F044C-F28B-12DD-2B0A-8B03F725383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97" creationId="{4AB9AF95-02A1-6F07-F0F0-8E57BE79C00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499" creationId="{93AC205A-3E16-0EFE-6475-911BE1833F0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00" creationId="{90591AC3-469B-CB83-B95C-1EBEBDBD605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01" creationId="{9DED0B8A-8FF6-1690-8E0D-50F829A79D7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02" creationId="{9116631A-73D1-ECE3-19A6-4F77CD4D044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03" creationId="{5A625A14-D38A-24D3-6592-0CEB0418B2F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04" creationId="{A2D1FEEB-7A9A-8DCE-2C77-4EB19644433D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05" creationId="{B9FDF8CD-3815-92AA-18A9-01F4F154E3B1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06" creationId="{765BB32C-EB14-531E-27A7-ABB556978E0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07" creationId="{383E8A7F-A6D9-F4B2-B70E-5CC9CCA0A19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08" creationId="{388064BD-20F0-D5F8-8E59-D804F3A206C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10" creationId="{DDC98999-A9B7-C65F-923F-CC9C7078CA3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11" creationId="{15033E36-459B-E935-98DE-B34BA92B064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14" creationId="{17E4841B-2651-1E17-FA62-4B16F35E0926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15" creationId="{71A59523-6577-09DF-58FE-F409DB49C01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16" creationId="{A947F4F2-5E47-BE58-9CCF-5B381C56390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17" creationId="{A41A736F-197B-07ED-0E87-81855BCC495B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18" creationId="{2DF3EDD4-AB15-00F3-D935-A9B8B405661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19" creationId="{75DAB0E3-FA7E-7CD3-5547-5A5A8FC4979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20" creationId="{9B9DB68E-A06E-8B7F-9434-EAA4BCEC920C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21" creationId="{17ABF8BE-F337-0B5B-4C83-9737F6A5946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22" creationId="{1B6F677F-DD17-A6F6-7C1E-0F071A643E0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23" creationId="{2CBE98D5-4983-E16E-BA2A-37D46A9AD063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24" creationId="{57ED871F-4ADC-AB4D-DE7F-99EA032981C4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25" creationId="{C6133C6E-D4F4-629F-82B4-7F19B8A20629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27" creationId="{8D3AC82F-4453-65AD-6353-B2D0413AFDA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28" creationId="{8B2C00EB-F4C2-B6E9-FD83-73AB3EFBB93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29" creationId="{D2B2F034-2EDE-07AE-0704-C38459301538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30" creationId="{B00CBB3C-F1DC-8274-6BFD-7A5ECD0B8E3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31" creationId="{6B62C6EE-145F-6E26-2DC3-4AFFEFB6DF45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32" creationId="{7384B6D1-8C3B-8AF5-6B29-EF049D120412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33" creationId="{D7B28B41-E83B-B402-4EE4-B6428B039FFF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34" creationId="{AEA1476A-1619-D001-857E-239D0099DCCE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35" creationId="{F8A5A519-AAD2-5BA2-3604-321F7A3B2B2A}"/>
          </ac:spMkLst>
        </pc:spChg>
        <pc:spChg chg="mod">
          <ac:chgData name="Luis Manez" userId="f6bf1618-02dc-4663-8dbb-debc9ae6211c" providerId="ADAL" clId="{42A0F6D5-08CF-7849-B5E8-AAFDF63DD693}" dt="2024-01-27T10:18:19.024" v="3500"/>
          <ac:spMkLst>
            <pc:docMk/>
            <pc:sldMk cId="3821790302" sldId="257"/>
            <ac:spMk id="536" creationId="{951A7B3F-F975-DC49-09CE-FBE60C8F6858}"/>
          </ac:spMkLst>
        </pc:s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1" creationId="{60CAC482-1FBE-5596-008E-7C5789F6EDEF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2" creationId="{C9CAA3E6-F321-3CE3-CF9A-7CAAADC558C1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5" creationId="{CD39C9D7-C989-8410-5D31-52733AF11C31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7" creationId="{3B3A05A5-6B5C-8EE2-7413-C20F8C016B13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8" creationId="{BAF508F3-26BA-3D5F-5681-EFA165C78B08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51" creationId="{2AB18096-416B-1345-A4E7-0E467C81C7A6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63" creationId="{E63C01E0-0AB5-3BA1-520F-9DEABEF9D2DB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64" creationId="{E007D6D5-C61C-B547-8166-77C2C7C22425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77" creationId="{18C58836-323F-8F90-4C25-C9ABE959C66E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89" creationId="{A792A472-5C84-795C-796D-A0AECDDC920E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90" creationId="{E8F9C108-1157-8D18-037A-62E1A8C8E391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03" creationId="{3F33B20D-84CB-508C-1B18-0F120CA0B3F2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15" creationId="{1D5E1371-8745-C3A8-AAAF-EDE0F73A64F3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16" creationId="{675518C5-CEE3-A1D6-9EDB-F5166D23F449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29" creationId="{67191BA1-EB40-A1D7-C3F2-94B4382F457D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41" creationId="{8150074E-E6ED-1941-FA22-35BEDBCD0694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42" creationId="{A7002D8B-863B-05BB-EBAB-488E335B2DF0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55" creationId="{C005AB0C-DD06-862D-0FA1-66E43BA7042A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67" creationId="{EA8B1FAE-F717-6530-F739-93FB5AD33885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68" creationId="{191C9F76-BEDC-5236-0C54-9E4A7DCCA315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81" creationId="{DE42492C-288D-E61A-3619-2C4B006474A5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93" creationId="{8B2FB4C9-C59A-50F1-FB71-CD2061E8F5B5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194" creationId="{2A18A879-B526-E98C-6148-EA6EDD13906B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07" creationId="{42BAFDC9-550D-520D-111A-4203A5794271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19" creationId="{58F24DB6-A33B-3E2A-3635-3EC95EA2BF2B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20" creationId="{E52798B7-1CDC-E8A3-DA92-C9FF0583C71B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33" creationId="{C6B94380-AB8C-CA08-80CF-FB31C5A1A00F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45" creationId="{83434FF0-D006-DB7E-6E5C-9F748BEFA1EB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46" creationId="{94ECAAAE-6028-C06E-16A0-ED563ACEFE01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59" creationId="{68CC5089-20B1-207B-A8F4-55080966008F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71" creationId="{AAFC4360-42EC-A6C8-3D6B-E612609715FF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72" creationId="{8B4F4F84-958E-C6CE-685E-8096CABF9B7F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85" creationId="{002C6E49-9AA0-62D6-6F28-331798BFCBFE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97" creationId="{AB8F38AC-A73F-D12E-5049-58600781A423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298" creationId="{E199EFC7-E6F4-27A4-CE0D-45D8ACAEB749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11" creationId="{00586E2B-8F3C-AA9C-5D71-98475C9D826F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23" creationId="{023816AA-9EC3-7E09-1C8A-FA7F7BAEF6EA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24" creationId="{592D717A-2C5A-13A8-492C-608E1B3C9FD8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37" creationId="{AB0050A6-77E5-241F-702D-099F32C6B4CD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49" creationId="{833F2417-23A1-13F8-D60D-E98D41C8F1F1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50" creationId="{137769DC-55BC-4956-1D22-4F7FECEBA83C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63" creationId="{84896591-76F3-33CB-626C-2CF5BB582233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75" creationId="{CE6E2781-9337-E563-79CA-C69D0A6EA577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76" creationId="{82D1EFC6-2CDC-DC4F-2C05-CE1BBCEDD600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389" creationId="{155BD280-2844-D408-C9A4-60087A9F420F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01" creationId="{EA5441CF-2CF7-A22C-1803-E97EAD2C3115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02" creationId="{91815032-95C1-9BB5-772D-797A0B9365DC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15" creationId="{EEB4F2C2-36B0-D075-5FA5-05F6313F0856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28" creationId="{9B4851B9-2D3B-69D5-00EC-146FA436AB7A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29" creationId="{C6AD9063-FBA6-9E4F-3B2D-2608D826D59A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42" creationId="{61B29E38-B4A8-0D5E-DDEC-C9D369827BBC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53" creationId="{CFED2A8D-7175-2134-E611-AA4D156BA5F1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56" creationId="{09DCA0A3-389C-725D-9702-250F63D0DA7D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57" creationId="{1C163BD1-27E4-56EC-0BED-C6BEB07D49C7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70" creationId="{68324735-E916-4661-D06F-8C42A0CDEC42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81" creationId="{54D34E34-044E-FA4D-2259-77BE06B5B2DC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84" creationId="{8B174551-9DF5-CD42-92F3-BF594FCF9F4B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85" creationId="{F89E225F-7CAD-517D-B4F2-B1F1219AF08E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498" creationId="{42DC5F9B-8851-02F8-827A-F0E496FEDB02}"/>
          </ac:grpSpMkLst>
        </pc:grpChg>
        <pc:grpChg chg="add 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509" creationId="{08AB44E2-44F5-DED7-9ABB-7CD2D797EF53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512" creationId="{95FA2CE1-6E7C-0B49-B6CF-D5A199C72589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513" creationId="{87A8AF93-3C85-9C6E-2194-C838493FC97C}"/>
          </ac:grpSpMkLst>
        </pc:grpChg>
        <pc:grpChg chg="mod">
          <ac:chgData name="Luis Manez" userId="f6bf1618-02dc-4663-8dbb-debc9ae6211c" providerId="ADAL" clId="{42A0F6D5-08CF-7849-B5E8-AAFDF63DD693}" dt="2024-01-27T10:18:19.024" v="3500"/>
          <ac:grpSpMkLst>
            <pc:docMk/>
            <pc:sldMk cId="3821790302" sldId="257"/>
            <ac:grpSpMk id="526" creationId="{AAC3C3F5-60E5-EA29-A946-999D9C1EAC2E}"/>
          </ac:grpSpMkLst>
        </pc:grpChg>
        <pc:grpChg chg="add del mod">
          <ac:chgData name="Luis Manez" userId="f6bf1618-02dc-4663-8dbb-debc9ae6211c" providerId="ADAL" clId="{42A0F6D5-08CF-7849-B5E8-AAFDF63DD693}" dt="2024-01-27T10:19:00.292" v="3504" actId="165"/>
          <ac:grpSpMkLst>
            <pc:docMk/>
            <pc:sldMk cId="3821790302" sldId="257"/>
            <ac:grpSpMk id="537" creationId="{8B7046C1-2D3F-E656-D304-FA367C5D921A}"/>
          </ac:grpSpMkLst>
        </pc:grpChg>
      </pc:sldChg>
      <pc:sldChg chg="new add del">
        <pc:chgData name="Luis Manez" userId="f6bf1618-02dc-4663-8dbb-debc9ae6211c" providerId="ADAL" clId="{42A0F6D5-08CF-7849-B5E8-AAFDF63DD693}" dt="2024-01-27T10:17:05.328" v="3496" actId="680"/>
        <pc:sldMkLst>
          <pc:docMk/>
          <pc:sldMk cId="3948688659" sldId="257"/>
        </pc:sldMkLst>
      </pc:sldChg>
      <pc:sldChg chg="addSp delSp modSp new del mod">
        <pc:chgData name="Luis Manez" userId="f6bf1618-02dc-4663-8dbb-debc9ae6211c" providerId="ADAL" clId="{42A0F6D5-08CF-7849-B5E8-AAFDF63DD693}" dt="2024-01-27T10:11:24.712" v="3443" actId="680"/>
        <pc:sldMkLst>
          <pc:docMk/>
          <pc:sldMk cId="4164356817" sldId="257"/>
        </pc:sldMkLst>
        <pc:spChg chg="add del mod">
          <ac:chgData name="Luis Manez" userId="f6bf1618-02dc-4663-8dbb-debc9ae6211c" providerId="ADAL" clId="{42A0F6D5-08CF-7849-B5E8-AAFDF63DD693}" dt="2024-01-27T10:11:24.165" v="3442" actId="767"/>
          <ac:spMkLst>
            <pc:docMk/>
            <pc:sldMk cId="4164356817" sldId="257"/>
            <ac:spMk id="2" creationId="{2B5A5137-EFF7-0F48-CA48-EAEA0F96F200}"/>
          </ac:spMkLst>
        </pc:spChg>
      </pc:sldChg>
      <pc:sldChg chg="new del">
        <pc:chgData name="Luis Manez" userId="f6bf1618-02dc-4663-8dbb-debc9ae6211c" providerId="ADAL" clId="{42A0F6D5-08CF-7849-B5E8-AAFDF63DD693}" dt="2024-01-27T10:15:49.695" v="3486" actId="2696"/>
        <pc:sldMkLst>
          <pc:docMk/>
          <pc:sldMk cId="4268054722" sldId="257"/>
        </pc:sldMkLst>
      </pc:sldChg>
      <pc:sldChg chg="addSp modSp new mod modShow">
        <pc:chgData name="Luis Manez" userId="f6bf1618-02dc-4663-8dbb-debc9ae6211c" providerId="ADAL" clId="{42A0F6D5-08CF-7849-B5E8-AAFDF63DD693}" dt="2024-01-27T21:00:52.629" v="5422" actId="729"/>
        <pc:sldMkLst>
          <pc:docMk/>
          <pc:sldMk cId="1657297730" sldId="258"/>
        </pc:sldMkLst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4" creationId="{DBDD6686-87AE-7487-B372-F141EC8D2B63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5" creationId="{4FC97142-00CA-C0F6-8AD0-6FB024C3002A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8" creationId="{9FFC1DD6-881A-6BD9-A6F3-EAE0D3EE0D01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9" creationId="{8C00761F-F5DB-438C-134F-7DB9C03DC875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10" creationId="{797E1B76-55DE-9EC0-8179-E4D159701E86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11" creationId="{61F9BEA6-09DA-ACB2-96C5-46E47D40FDC8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12" creationId="{033C5C4A-7BDF-C36F-9D6F-2561ABCDCE93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13" creationId="{47A22195-D181-F2C5-8354-D749C6DB71EC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14" creationId="{2A882DDC-6E45-3865-F61E-7BCFD0F56E71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15" creationId="{817968AE-D296-CFC2-1AA3-CC6E74ABD1C5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16" creationId="{DA3B4854-66A1-7629-16A1-FCECA8208CA7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17" creationId="{7188696B-FCEE-422D-341E-80F005041B22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18" creationId="{C28000CB-AF0E-F5E9-5C9F-984F04DAFC69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20" creationId="{4C7985FE-E51C-90C4-13ED-24253234F763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21" creationId="{8A9B8E68-1CDA-13BC-83C0-FE471679BE78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22" creationId="{2D3B4D25-E53D-6F27-F3D9-6B9CA0741F9D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23" creationId="{E75134F4-9DBC-F02B-FE03-53E798C0D7B4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24" creationId="{F1D95D7F-8F5D-7D93-B52E-F81EA86314BF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25" creationId="{969338C3-02CE-9943-6B05-4FDB177918DE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26" creationId="{FCB5DA7C-83A3-0E82-2A6F-88093524633D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27" creationId="{5907FBEB-B0A8-72BE-08AE-2EB4CE38A9F7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28" creationId="{3F91BC16-A8B6-45B2-2CDB-A909F54A165C}"/>
          </ac:spMkLst>
        </pc:spChg>
        <pc:spChg chg="mod">
          <ac:chgData name="Luis Manez" userId="f6bf1618-02dc-4663-8dbb-debc9ae6211c" providerId="ADAL" clId="{42A0F6D5-08CF-7849-B5E8-AAFDF63DD693}" dt="2024-01-27T10:20:24.170" v="3511"/>
          <ac:spMkLst>
            <pc:docMk/>
            <pc:sldMk cId="1657297730" sldId="258"/>
            <ac:spMk id="29" creationId="{C7D3E41F-75E5-C59B-9E5F-445FF4441DCB}"/>
          </ac:spMkLst>
        </pc:spChg>
        <pc:grpChg chg="add mod">
          <ac:chgData name="Luis Manez" userId="f6bf1618-02dc-4663-8dbb-debc9ae6211c" providerId="ADAL" clId="{42A0F6D5-08CF-7849-B5E8-AAFDF63DD693}" dt="2024-01-27T10:20:24.170" v="3511"/>
          <ac:grpSpMkLst>
            <pc:docMk/>
            <pc:sldMk cId="1657297730" sldId="258"/>
            <ac:grpSpMk id="2" creationId="{196DE047-D711-A7EF-5617-F0F8F8B26929}"/>
          </ac:grpSpMkLst>
        </pc:grpChg>
        <pc:grpChg chg="mod">
          <ac:chgData name="Luis Manez" userId="f6bf1618-02dc-4663-8dbb-debc9ae6211c" providerId="ADAL" clId="{42A0F6D5-08CF-7849-B5E8-AAFDF63DD693}" dt="2024-01-27T10:20:24.170" v="3511"/>
          <ac:grpSpMkLst>
            <pc:docMk/>
            <pc:sldMk cId="1657297730" sldId="258"/>
            <ac:grpSpMk id="3" creationId="{E9D1626C-211B-0473-EC1C-EE507CB22DC2}"/>
          </ac:grpSpMkLst>
        </pc:grpChg>
        <pc:grpChg chg="mod">
          <ac:chgData name="Luis Manez" userId="f6bf1618-02dc-4663-8dbb-debc9ae6211c" providerId="ADAL" clId="{42A0F6D5-08CF-7849-B5E8-AAFDF63DD693}" dt="2024-01-27T10:20:24.170" v="3511"/>
          <ac:grpSpMkLst>
            <pc:docMk/>
            <pc:sldMk cId="1657297730" sldId="258"/>
            <ac:grpSpMk id="6" creationId="{EE9FF8AE-77DD-0C40-5D57-F87D94C05F93}"/>
          </ac:grpSpMkLst>
        </pc:grpChg>
        <pc:grpChg chg="mod">
          <ac:chgData name="Luis Manez" userId="f6bf1618-02dc-4663-8dbb-debc9ae6211c" providerId="ADAL" clId="{42A0F6D5-08CF-7849-B5E8-AAFDF63DD693}" dt="2024-01-27T10:20:24.170" v="3511"/>
          <ac:grpSpMkLst>
            <pc:docMk/>
            <pc:sldMk cId="1657297730" sldId="258"/>
            <ac:grpSpMk id="19" creationId="{B02C5CEC-FB9F-5137-7544-4493E1190D93}"/>
          </ac:grpSpMkLst>
        </pc:grpChg>
        <pc:picChg chg="mod">
          <ac:chgData name="Luis Manez" userId="f6bf1618-02dc-4663-8dbb-debc9ae6211c" providerId="ADAL" clId="{42A0F6D5-08CF-7849-B5E8-AAFDF63DD693}" dt="2024-01-27T10:20:24.170" v="3511"/>
          <ac:picMkLst>
            <pc:docMk/>
            <pc:sldMk cId="1657297730" sldId="258"/>
            <ac:picMk id="7" creationId="{5E426519-436B-125A-7E8A-9DD484B9E64A}"/>
          </ac:picMkLst>
        </pc:picChg>
      </pc:sldChg>
      <pc:sldChg chg="addSp delSp modSp new del mod setBg">
        <pc:chgData name="Luis Manez" userId="f6bf1618-02dc-4663-8dbb-debc9ae6211c" providerId="ADAL" clId="{42A0F6D5-08CF-7849-B5E8-AAFDF63DD693}" dt="2024-01-27T08:38:15.822" v="2707" actId="2696"/>
        <pc:sldMkLst>
          <pc:docMk/>
          <pc:sldMk cId="3970221044" sldId="258"/>
        </pc:sldMkLst>
        <pc:spChg chg="mod topLvl">
          <ac:chgData name="Luis Manez" userId="f6bf1618-02dc-4663-8dbb-debc9ae6211c" providerId="ADAL" clId="{42A0F6D5-08CF-7849-B5E8-AAFDF63DD693}" dt="2024-01-26T23:13:54.190" v="1090" actId="1036"/>
          <ac:spMkLst>
            <pc:docMk/>
            <pc:sldMk cId="3970221044" sldId="258"/>
            <ac:spMk id="3" creationId="{2C239FB7-42D0-CD4E-61D0-733FCB3C4DC8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4" creationId="{EA5900AE-5639-1686-1B67-25D8EE848F36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5" creationId="{D8343DC1-43FC-5906-84CA-3747CFD87579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6" creationId="{97890293-D0BA-74E5-E798-2E268FEDFC54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7" creationId="{3C5BE8EA-FFA4-975A-7E6F-CFEE46AF0BB7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8" creationId="{540F6FAE-C057-3136-F647-A647E1A1135D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9" creationId="{F02AF352-BA94-4B95-595B-404152AA6C9C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10" creationId="{D96A7795-AE37-0755-5344-31366B7F4338}"/>
          </ac:spMkLst>
        </pc:spChg>
        <pc:spChg chg="del mod topLvl">
          <ac:chgData name="Luis Manez" userId="f6bf1618-02dc-4663-8dbb-debc9ae6211c" providerId="ADAL" clId="{42A0F6D5-08CF-7849-B5E8-AAFDF63DD693}" dt="2024-01-26T23:07:27.599" v="1020" actId="478"/>
          <ac:spMkLst>
            <pc:docMk/>
            <pc:sldMk cId="3970221044" sldId="258"/>
            <ac:spMk id="11" creationId="{4CA08B61-0CA0-ED6D-793B-342EEAAD3111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12" creationId="{2C94DCC1-97DA-CBF3-4E2B-C2E5807472AE}"/>
          </ac:spMkLst>
        </pc:spChg>
        <pc:spChg chg="del mod topLvl">
          <ac:chgData name="Luis Manez" userId="f6bf1618-02dc-4663-8dbb-debc9ae6211c" providerId="ADAL" clId="{42A0F6D5-08CF-7849-B5E8-AAFDF63DD693}" dt="2024-01-26T23:07:41.826" v="1022" actId="478"/>
          <ac:spMkLst>
            <pc:docMk/>
            <pc:sldMk cId="3970221044" sldId="258"/>
            <ac:spMk id="13" creationId="{F0611C5F-6B0A-AF7B-0AF1-8B0CBFED1A7D}"/>
          </ac:spMkLst>
        </pc:spChg>
        <pc:spChg chg="del mod topLvl">
          <ac:chgData name="Luis Manez" userId="f6bf1618-02dc-4663-8dbb-debc9ae6211c" providerId="ADAL" clId="{42A0F6D5-08CF-7849-B5E8-AAFDF63DD693}" dt="2024-01-26T23:07:43.221" v="1023" actId="478"/>
          <ac:spMkLst>
            <pc:docMk/>
            <pc:sldMk cId="3970221044" sldId="258"/>
            <ac:spMk id="14" creationId="{E409854F-059A-0CF6-E1C8-35A30602C1CD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15" creationId="{A0A1290B-C5B6-DCF6-C838-DB53F044A8F2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16" creationId="{4F835C49-EF19-261D-89EE-D0B1DAFCF5A3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17" creationId="{5C6B0979-0D3D-6BBB-BAF5-F0F47FA7771E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18" creationId="{2CA37212-B19A-F0B8-8372-8A8D8CC259A4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19" creationId="{9D452931-12FA-08A7-5A32-D8D5786BEAA2}"/>
          </ac:spMkLst>
        </pc:spChg>
        <pc:spChg chg="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20" creationId="{052BC7DC-72BC-8662-1B90-257E9A06544F}"/>
          </ac:spMkLst>
        </pc:spChg>
        <pc:spChg chg="add mod topLvl">
          <ac:chgData name="Luis Manez" userId="f6bf1618-02dc-4663-8dbb-debc9ae6211c" providerId="ADAL" clId="{42A0F6D5-08CF-7849-B5E8-AAFDF63DD693}" dt="2024-01-26T23:10:05.622" v="1050" actId="164"/>
          <ac:spMkLst>
            <pc:docMk/>
            <pc:sldMk cId="3970221044" sldId="258"/>
            <ac:spMk id="21" creationId="{C0A1B695-7194-0136-D54C-BF49900BC038}"/>
          </ac:spMkLst>
        </pc:spChg>
        <pc:spChg chg="add mod">
          <ac:chgData name="Luis Manez" userId="f6bf1618-02dc-4663-8dbb-debc9ae6211c" providerId="ADAL" clId="{42A0F6D5-08CF-7849-B5E8-AAFDF63DD693}" dt="2024-01-26T23:35:21.255" v="1365" actId="1076"/>
          <ac:spMkLst>
            <pc:docMk/>
            <pc:sldMk cId="3970221044" sldId="258"/>
            <ac:spMk id="24" creationId="{F02C44A1-2D5A-FF95-B548-CE955C38111A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26" creationId="{BF7D7DAC-0F7E-730F-6269-26866CF0A766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27" creationId="{C80D391D-D579-7895-C6E1-CD1862922EA6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28" creationId="{DC96866E-D9C8-41ED-22C7-E2626DB14BF3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29" creationId="{A269CEFB-4C7A-C358-91F9-906DC46B82D4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30" creationId="{C825095A-3AAD-45EE-2A06-327B4D529960}"/>
          </ac:spMkLst>
        </pc:spChg>
        <pc:spChg chg="mod">
          <ac:chgData name="Luis Manez" userId="f6bf1618-02dc-4663-8dbb-debc9ae6211c" providerId="ADAL" clId="{42A0F6D5-08CF-7849-B5E8-AAFDF63DD693}" dt="2024-01-26T23:20:05.279" v="1115" actId="1035"/>
          <ac:spMkLst>
            <pc:docMk/>
            <pc:sldMk cId="3970221044" sldId="258"/>
            <ac:spMk id="31" creationId="{B3A99D5E-C709-EEB3-8278-CE66A4F53E45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32" creationId="{90032503-F31C-0855-8546-4F96E32C37B1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33" creationId="{9CEECB6B-A8F3-9040-38C4-7EA8FAE28930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34" creationId="{B7F60E3A-04C3-AC98-056A-101D735E816E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35" creationId="{7B48D558-3017-662A-D03D-6E0076452B6E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36" creationId="{6C3FA693-093C-D7A4-7A99-B2789DA84A1B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37" creationId="{EBF1F31E-36EF-4D80-C11B-3EB718C8872E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38" creationId="{022AE71A-50EF-1F80-0F7B-90D035A6848B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39" creationId="{25E1397E-96A6-EE4C-991F-4DD0FB9C8D4C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40" creationId="{4DE19116-5ED8-5FEB-6F12-86A1C767BE2C}"/>
          </ac:spMkLst>
        </pc:spChg>
        <pc:spChg chg="mod">
          <ac:chgData name="Luis Manez" userId="f6bf1618-02dc-4663-8dbb-debc9ae6211c" providerId="ADAL" clId="{42A0F6D5-08CF-7849-B5E8-AAFDF63DD693}" dt="2024-01-26T23:14:36.767" v="1091"/>
          <ac:spMkLst>
            <pc:docMk/>
            <pc:sldMk cId="3970221044" sldId="258"/>
            <ac:spMk id="41" creationId="{C2A0642B-A8F4-7E57-CAA4-0C80B0C2C21F}"/>
          </ac:spMkLst>
        </pc:spChg>
        <pc:spChg chg="add mod">
          <ac:chgData name="Luis Manez" userId="f6bf1618-02dc-4663-8dbb-debc9ae6211c" providerId="ADAL" clId="{42A0F6D5-08CF-7849-B5E8-AAFDF63DD693}" dt="2024-01-26T23:24:23.708" v="1178" actId="1037"/>
          <ac:spMkLst>
            <pc:docMk/>
            <pc:sldMk cId="3970221044" sldId="258"/>
            <ac:spMk id="45" creationId="{C586C709-AFCE-9FC0-DA61-E04130E86C91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47" creationId="{994D17AF-9455-5FBC-AC31-6B476F061F32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48" creationId="{9425C907-08B2-F498-5AD6-A8AEE6B93958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49" creationId="{3DA4EE82-A1CE-D10C-549F-85CD4B39CB47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50" creationId="{41F7329C-BF2D-53EF-0601-6787DBEF1C0D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51" creationId="{DE74E2B9-B5E2-0D16-3B4C-8F61E0F91802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52" creationId="{6D3217FB-B673-5714-A9E2-24C257BCEDB8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53" creationId="{2615847E-B657-61DE-4F8B-98BBD6FDA4FE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54" creationId="{51D67E54-0C84-A7F4-FFA0-EE228FC12AF0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55" creationId="{C019C965-05FF-2536-FE39-12CF4CABF99B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56" creationId="{525A7B9E-54D0-5BF3-A1F6-ADBA58E53AB7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57" creationId="{679860C8-C44A-BAFF-D7F4-D86AACA2E8EB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58" creationId="{3F6FBC13-B9CC-3B47-147A-74089DFED974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59" creationId="{266EE304-4DB8-6D78-04D9-B5121315898D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60" creationId="{E8B61D81-964D-49DC-AA21-0C5629EBB0A0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61" creationId="{9D4B815D-9287-2985-88B3-1BD96AEC6E81}"/>
          </ac:spMkLst>
        </pc:spChg>
        <pc:spChg chg="mod">
          <ac:chgData name="Luis Manez" userId="f6bf1618-02dc-4663-8dbb-debc9ae6211c" providerId="ADAL" clId="{42A0F6D5-08CF-7849-B5E8-AAFDF63DD693}" dt="2024-01-26T23:24:31.062" v="1179"/>
          <ac:spMkLst>
            <pc:docMk/>
            <pc:sldMk cId="3970221044" sldId="258"/>
            <ac:spMk id="62" creationId="{D01FD4AB-1E91-4A29-7BBF-2D493D39930B}"/>
          </ac:spMkLst>
        </pc:spChg>
        <pc:spChg chg="add mod">
          <ac:chgData name="Luis Manez" userId="f6bf1618-02dc-4663-8dbb-debc9ae6211c" providerId="ADAL" clId="{42A0F6D5-08CF-7849-B5E8-AAFDF63DD693}" dt="2024-01-26T23:38:54.673" v="1418" actId="1036"/>
          <ac:spMkLst>
            <pc:docMk/>
            <pc:sldMk cId="3970221044" sldId="258"/>
            <ac:spMk id="65" creationId="{37622768-3BFA-2121-6403-70522FA51637}"/>
          </ac:spMkLst>
        </pc:spChg>
        <pc:spChg chg="mod topLvl">
          <ac:chgData name="Luis Manez" userId="f6bf1618-02dc-4663-8dbb-debc9ae6211c" providerId="ADAL" clId="{42A0F6D5-08CF-7849-B5E8-AAFDF63DD693}" dt="2024-01-27T07:33:55.475" v="1873" actId="164"/>
          <ac:spMkLst>
            <pc:docMk/>
            <pc:sldMk cId="3970221044" sldId="258"/>
            <ac:spMk id="67" creationId="{8E5F6BC8-CF31-21BF-CB54-D0D927B6C9F1}"/>
          </ac:spMkLst>
        </pc:spChg>
        <pc:spChg chg="mod topLvl">
          <ac:chgData name="Luis Manez" userId="f6bf1618-02dc-4663-8dbb-debc9ae6211c" providerId="ADAL" clId="{42A0F6D5-08CF-7849-B5E8-AAFDF63DD693}" dt="2024-01-27T07:33:55.475" v="1873" actId="164"/>
          <ac:spMkLst>
            <pc:docMk/>
            <pc:sldMk cId="3970221044" sldId="258"/>
            <ac:spMk id="68" creationId="{0BAEE345-205D-2AE8-8B09-BA1F1C34D939}"/>
          </ac:spMkLst>
        </pc:spChg>
        <pc:spChg chg="mod topLvl">
          <ac:chgData name="Luis Manez" userId="f6bf1618-02dc-4663-8dbb-debc9ae6211c" providerId="ADAL" clId="{42A0F6D5-08CF-7849-B5E8-AAFDF63DD693}" dt="2024-01-27T07:33:55.475" v="1873" actId="164"/>
          <ac:spMkLst>
            <pc:docMk/>
            <pc:sldMk cId="3970221044" sldId="258"/>
            <ac:spMk id="69" creationId="{5E4F1BAC-186A-FBFF-22FF-60FF92EA44A8}"/>
          </ac:spMkLst>
        </pc:spChg>
        <pc:spChg chg="mod topLvl">
          <ac:chgData name="Luis Manez" userId="f6bf1618-02dc-4663-8dbb-debc9ae6211c" providerId="ADAL" clId="{42A0F6D5-08CF-7849-B5E8-AAFDF63DD693}" dt="2024-01-27T07:33:55.475" v="1873" actId="164"/>
          <ac:spMkLst>
            <pc:docMk/>
            <pc:sldMk cId="3970221044" sldId="258"/>
            <ac:spMk id="70" creationId="{503C9155-FDFE-F622-0689-F626D83F77C7}"/>
          </ac:spMkLst>
        </pc:spChg>
        <pc:spChg chg="mod topLvl">
          <ac:chgData name="Luis Manez" userId="f6bf1618-02dc-4663-8dbb-debc9ae6211c" providerId="ADAL" clId="{42A0F6D5-08CF-7849-B5E8-AAFDF63DD693}" dt="2024-01-27T07:33:55.475" v="1873" actId="164"/>
          <ac:spMkLst>
            <pc:docMk/>
            <pc:sldMk cId="3970221044" sldId="258"/>
            <ac:spMk id="71" creationId="{34B92247-7EFF-1FC9-AAEB-AE4146CEC3DF}"/>
          </ac:spMkLst>
        </pc:spChg>
        <pc:spChg chg="mod topLvl">
          <ac:chgData name="Luis Manez" userId="f6bf1618-02dc-4663-8dbb-debc9ae6211c" providerId="ADAL" clId="{42A0F6D5-08CF-7849-B5E8-AAFDF63DD693}" dt="2024-01-27T07:33:55.475" v="1873" actId="164"/>
          <ac:spMkLst>
            <pc:docMk/>
            <pc:sldMk cId="3970221044" sldId="258"/>
            <ac:spMk id="72" creationId="{8E69B324-BE35-5F25-319E-43EA8220F142}"/>
          </ac:spMkLst>
        </pc:spChg>
        <pc:spChg chg="mod topLvl">
          <ac:chgData name="Luis Manez" userId="f6bf1618-02dc-4663-8dbb-debc9ae6211c" providerId="ADAL" clId="{42A0F6D5-08CF-7849-B5E8-AAFDF63DD693}" dt="2024-01-27T07:33:55.475" v="1873" actId="164"/>
          <ac:spMkLst>
            <pc:docMk/>
            <pc:sldMk cId="3970221044" sldId="258"/>
            <ac:spMk id="73" creationId="{C98399AF-1A3D-D3AB-DBC9-B8055D53BB57}"/>
          </ac:spMkLst>
        </pc:spChg>
        <pc:spChg chg="mod topLvl">
          <ac:chgData name="Luis Manez" userId="f6bf1618-02dc-4663-8dbb-debc9ae6211c" providerId="ADAL" clId="{42A0F6D5-08CF-7849-B5E8-AAFDF63DD693}" dt="2024-01-27T07:33:55.475" v="1873" actId="164"/>
          <ac:spMkLst>
            <pc:docMk/>
            <pc:sldMk cId="3970221044" sldId="258"/>
            <ac:spMk id="74" creationId="{99CECF8E-D683-B08A-00BD-ECE3E45F9C47}"/>
          </ac:spMkLst>
        </pc:spChg>
        <pc:spChg chg="mod topLvl">
          <ac:chgData name="Luis Manez" userId="f6bf1618-02dc-4663-8dbb-debc9ae6211c" providerId="ADAL" clId="{42A0F6D5-08CF-7849-B5E8-AAFDF63DD693}" dt="2024-01-27T07:33:55.475" v="1873" actId="164"/>
          <ac:spMkLst>
            <pc:docMk/>
            <pc:sldMk cId="3970221044" sldId="258"/>
            <ac:spMk id="75" creationId="{2CD1A7D3-0578-4CE0-9BFF-AEDB9A4CEA7A}"/>
          </ac:spMkLst>
        </pc:spChg>
        <pc:spChg chg="mod topLvl">
          <ac:chgData name="Luis Manez" userId="f6bf1618-02dc-4663-8dbb-debc9ae6211c" providerId="ADAL" clId="{42A0F6D5-08CF-7849-B5E8-AAFDF63DD693}" dt="2024-01-27T07:33:55.475" v="1873" actId="164"/>
          <ac:spMkLst>
            <pc:docMk/>
            <pc:sldMk cId="3970221044" sldId="258"/>
            <ac:spMk id="76" creationId="{AAD31625-BE3D-F78B-6390-2ABA58A18897}"/>
          </ac:spMkLst>
        </pc:spChg>
        <pc:spChg chg="mod topLvl">
          <ac:chgData name="Luis Manez" userId="f6bf1618-02dc-4663-8dbb-debc9ae6211c" providerId="ADAL" clId="{42A0F6D5-08CF-7849-B5E8-AAFDF63DD693}" dt="2024-01-27T07:33:55.475" v="1873" actId="164"/>
          <ac:spMkLst>
            <pc:docMk/>
            <pc:sldMk cId="3970221044" sldId="258"/>
            <ac:spMk id="77" creationId="{CCECF3BA-1FA9-3F69-4688-4B430E4103E8}"/>
          </ac:spMkLst>
        </pc:spChg>
        <pc:spChg chg="del mod topLvl">
          <ac:chgData name="Luis Manez" userId="f6bf1618-02dc-4663-8dbb-debc9ae6211c" providerId="ADAL" clId="{42A0F6D5-08CF-7849-B5E8-AAFDF63DD693}" dt="2024-01-26T23:29:23.402" v="1227" actId="478"/>
          <ac:spMkLst>
            <pc:docMk/>
            <pc:sldMk cId="3970221044" sldId="258"/>
            <ac:spMk id="78" creationId="{C4DA10E1-EAC6-9F64-7A29-189319223976}"/>
          </ac:spMkLst>
        </pc:spChg>
        <pc:spChg chg="mod topLvl">
          <ac:chgData name="Luis Manez" userId="f6bf1618-02dc-4663-8dbb-debc9ae6211c" providerId="ADAL" clId="{42A0F6D5-08CF-7849-B5E8-AAFDF63DD693}" dt="2024-01-26T23:50:13.647" v="1644" actId="164"/>
          <ac:spMkLst>
            <pc:docMk/>
            <pc:sldMk cId="3970221044" sldId="258"/>
            <ac:spMk id="79" creationId="{31CED7DC-7974-EF21-6D44-A6BA02DAB4C9}"/>
          </ac:spMkLst>
        </pc:spChg>
        <pc:spChg chg="mod topLvl">
          <ac:chgData name="Luis Manez" userId="f6bf1618-02dc-4663-8dbb-debc9ae6211c" providerId="ADAL" clId="{42A0F6D5-08CF-7849-B5E8-AAFDF63DD693}" dt="2024-01-26T23:50:13.647" v="1644" actId="164"/>
          <ac:spMkLst>
            <pc:docMk/>
            <pc:sldMk cId="3970221044" sldId="258"/>
            <ac:spMk id="80" creationId="{1A2AAC8E-0799-1C18-A2EE-82CA9B475BB6}"/>
          </ac:spMkLst>
        </pc:spChg>
        <pc:spChg chg="mod topLvl">
          <ac:chgData name="Luis Manez" userId="f6bf1618-02dc-4663-8dbb-debc9ae6211c" providerId="ADAL" clId="{42A0F6D5-08CF-7849-B5E8-AAFDF63DD693}" dt="2024-01-26T23:50:13.647" v="1644" actId="164"/>
          <ac:spMkLst>
            <pc:docMk/>
            <pc:sldMk cId="3970221044" sldId="258"/>
            <ac:spMk id="81" creationId="{E2749C2F-2547-99D9-1523-A1B244ABE0E0}"/>
          </ac:spMkLst>
        </pc:spChg>
        <pc:spChg chg="del mod">
          <ac:chgData name="Luis Manez" userId="f6bf1618-02dc-4663-8dbb-debc9ae6211c" providerId="ADAL" clId="{42A0F6D5-08CF-7849-B5E8-AAFDF63DD693}" dt="2024-01-26T23:26:42.321" v="1192" actId="478"/>
          <ac:spMkLst>
            <pc:docMk/>
            <pc:sldMk cId="3970221044" sldId="258"/>
            <ac:spMk id="82" creationId="{F337EF37-6DB9-6718-6742-AAF23E45F505}"/>
          </ac:spMkLst>
        </pc:spChg>
        <pc:spChg chg="add mod topLvl">
          <ac:chgData name="Luis Manez" userId="f6bf1618-02dc-4663-8dbb-debc9ae6211c" providerId="ADAL" clId="{42A0F6D5-08CF-7849-B5E8-AAFDF63DD693}" dt="2024-01-26T23:50:13.647" v="1644" actId="164"/>
          <ac:spMkLst>
            <pc:docMk/>
            <pc:sldMk cId="3970221044" sldId="258"/>
            <ac:spMk id="83" creationId="{5DBDCC66-9E72-B7AD-CD44-B09604FCB3C9}"/>
          </ac:spMkLst>
        </pc:spChg>
        <pc:spChg chg="add mod">
          <ac:chgData name="Luis Manez" userId="f6bf1618-02dc-4663-8dbb-debc9ae6211c" providerId="ADAL" clId="{42A0F6D5-08CF-7849-B5E8-AAFDF63DD693}" dt="2024-01-26T23:50:13.647" v="1644" actId="164"/>
          <ac:spMkLst>
            <pc:docMk/>
            <pc:sldMk cId="3970221044" sldId="258"/>
            <ac:spMk id="85" creationId="{7479DE90-31D6-A4D1-3C0F-0743B09715C0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86" creationId="{BFC2B2D8-BDDA-9491-6CFA-F74626233D3E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87" creationId="{4B44DCAC-48C8-20CB-9EA5-9B9090559AD0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88" creationId="{13A47C2D-DA98-B397-38D7-DEECF8CE5E4B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89" creationId="{41A48790-68B6-1230-1E09-64ED654DCD0B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90" creationId="{0A3D9D61-4F4A-0DC2-FA56-9C24F35DD018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91" creationId="{306DC9AD-BB7E-D971-4F66-A0408C797955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92" creationId="{AD00BBD6-B16B-43D2-F363-B95E5D870507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93" creationId="{46B5737C-383F-9390-C1D6-8427FBF2BA4D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94" creationId="{91E5A67A-8AAA-4929-8343-BBCE496CCF60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95" creationId="{3A10993F-4C84-7C74-AA9C-94E63E1003FA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96" creationId="{611191A8-C7EC-0651-2EE9-E0D5275C8903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97" creationId="{179C1209-20A2-C795-00F1-4A436A5C95E9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98" creationId="{9380DB00-9FD8-469A-BEA9-180F63056C24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99" creationId="{939722AF-C175-193B-7F11-3997D300E7B0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100" creationId="{78982478-E6B2-631E-BB83-41EE9F55DF72}"/>
          </ac:spMkLst>
        </pc:spChg>
        <pc:spChg chg="add mod">
          <ac:chgData name="Luis Manez" userId="f6bf1618-02dc-4663-8dbb-debc9ae6211c" providerId="ADAL" clId="{42A0F6D5-08CF-7849-B5E8-AAFDF63DD693}" dt="2024-01-26T23:39:38.505" v="1420" actId="164"/>
          <ac:spMkLst>
            <pc:docMk/>
            <pc:sldMk cId="3970221044" sldId="258"/>
            <ac:spMk id="101" creationId="{D9760247-04AE-3C67-A44E-7FED5834BAFA}"/>
          </ac:spMkLst>
        </pc:spChg>
        <pc:spChg chg="add mod">
          <ac:chgData name="Luis Manez" userId="f6bf1618-02dc-4663-8dbb-debc9ae6211c" providerId="ADAL" clId="{42A0F6D5-08CF-7849-B5E8-AAFDF63DD693}" dt="2024-01-26T23:50:13.647" v="1644" actId="164"/>
          <ac:spMkLst>
            <pc:docMk/>
            <pc:sldMk cId="3970221044" sldId="258"/>
            <ac:spMk id="103" creationId="{BA59FB19-90E6-A45C-E307-98E1FD0CD1EA}"/>
          </ac:spMkLst>
        </pc:spChg>
        <pc:spChg chg="add mod">
          <ac:chgData name="Luis Manez" userId="f6bf1618-02dc-4663-8dbb-debc9ae6211c" providerId="ADAL" clId="{42A0F6D5-08CF-7849-B5E8-AAFDF63DD693}" dt="2024-01-26T23:54:00.984" v="1769" actId="164"/>
          <ac:spMkLst>
            <pc:docMk/>
            <pc:sldMk cId="3970221044" sldId="258"/>
            <ac:spMk id="105" creationId="{BC4070B6-F6E0-9417-B1DE-C9138995DF85}"/>
          </ac:spMkLst>
        </pc:spChg>
        <pc:spChg chg="add mod">
          <ac:chgData name="Luis Manez" userId="f6bf1618-02dc-4663-8dbb-debc9ae6211c" providerId="ADAL" clId="{42A0F6D5-08CF-7849-B5E8-AAFDF63DD693}" dt="2024-01-26T23:54:00.984" v="1769" actId="164"/>
          <ac:spMkLst>
            <pc:docMk/>
            <pc:sldMk cId="3970221044" sldId="258"/>
            <ac:spMk id="106" creationId="{C9D51455-EAE9-3343-237F-117D9F4329BF}"/>
          </ac:spMkLst>
        </pc:spChg>
        <pc:spChg chg="add mod">
          <ac:chgData name="Luis Manez" userId="f6bf1618-02dc-4663-8dbb-debc9ae6211c" providerId="ADAL" clId="{42A0F6D5-08CF-7849-B5E8-AAFDF63DD693}" dt="2024-01-26T23:54:00.984" v="1769" actId="164"/>
          <ac:spMkLst>
            <pc:docMk/>
            <pc:sldMk cId="3970221044" sldId="258"/>
            <ac:spMk id="107" creationId="{68A1B943-70D1-4A9E-947C-6DA90FB403DF}"/>
          </ac:spMkLst>
        </pc:spChg>
        <pc:spChg chg="add mod">
          <ac:chgData name="Luis Manez" userId="f6bf1618-02dc-4663-8dbb-debc9ae6211c" providerId="ADAL" clId="{42A0F6D5-08CF-7849-B5E8-AAFDF63DD693}" dt="2024-01-26T23:54:00.984" v="1769" actId="164"/>
          <ac:spMkLst>
            <pc:docMk/>
            <pc:sldMk cId="3970221044" sldId="258"/>
            <ac:spMk id="108" creationId="{EA9305C7-391A-BDD2-049C-EBC52FB01E1E}"/>
          </ac:spMkLst>
        </pc:spChg>
        <pc:spChg chg="add mod">
          <ac:chgData name="Luis Manez" userId="f6bf1618-02dc-4663-8dbb-debc9ae6211c" providerId="ADAL" clId="{42A0F6D5-08CF-7849-B5E8-AAFDF63DD693}" dt="2024-01-26T23:54:00.984" v="1769" actId="164"/>
          <ac:spMkLst>
            <pc:docMk/>
            <pc:sldMk cId="3970221044" sldId="258"/>
            <ac:spMk id="109" creationId="{870159DA-E9C0-D544-63CE-762EA2B3A67E}"/>
          </ac:spMkLst>
        </pc:spChg>
        <pc:spChg chg="add mod">
          <ac:chgData name="Luis Manez" userId="f6bf1618-02dc-4663-8dbb-debc9ae6211c" providerId="ADAL" clId="{42A0F6D5-08CF-7849-B5E8-AAFDF63DD693}" dt="2024-01-26T23:54:00.984" v="1769" actId="164"/>
          <ac:spMkLst>
            <pc:docMk/>
            <pc:sldMk cId="3970221044" sldId="258"/>
            <ac:spMk id="110" creationId="{C604C422-EA13-CE33-8F1D-244F3CD62784}"/>
          </ac:spMkLst>
        </pc:spChg>
        <pc:spChg chg="add mod">
          <ac:chgData name="Luis Manez" userId="f6bf1618-02dc-4663-8dbb-debc9ae6211c" providerId="ADAL" clId="{42A0F6D5-08CF-7849-B5E8-AAFDF63DD693}" dt="2024-01-26T23:54:00.984" v="1769" actId="164"/>
          <ac:spMkLst>
            <pc:docMk/>
            <pc:sldMk cId="3970221044" sldId="258"/>
            <ac:spMk id="111" creationId="{D422521B-309F-4F34-35BA-558587D9E5DE}"/>
          </ac:spMkLst>
        </pc:spChg>
        <pc:spChg chg="add mod">
          <ac:chgData name="Luis Manez" userId="f6bf1618-02dc-4663-8dbb-debc9ae6211c" providerId="ADAL" clId="{42A0F6D5-08CF-7849-B5E8-AAFDF63DD693}" dt="2024-01-26T23:54:00.984" v="1769" actId="164"/>
          <ac:spMkLst>
            <pc:docMk/>
            <pc:sldMk cId="3970221044" sldId="258"/>
            <ac:spMk id="112" creationId="{0688C152-68A4-4DFD-8DC3-F8497CE151AC}"/>
          </ac:spMkLst>
        </pc:spChg>
        <pc:spChg chg="add mod">
          <ac:chgData name="Luis Manez" userId="f6bf1618-02dc-4663-8dbb-debc9ae6211c" providerId="ADAL" clId="{42A0F6D5-08CF-7849-B5E8-AAFDF63DD693}" dt="2024-01-26T23:54:00.984" v="1769" actId="164"/>
          <ac:spMkLst>
            <pc:docMk/>
            <pc:sldMk cId="3970221044" sldId="258"/>
            <ac:spMk id="113" creationId="{408A00DF-34FA-2418-7348-77316C758032}"/>
          </ac:spMkLst>
        </pc:spChg>
        <pc:spChg chg="add mod">
          <ac:chgData name="Luis Manez" userId="f6bf1618-02dc-4663-8dbb-debc9ae6211c" providerId="ADAL" clId="{42A0F6D5-08CF-7849-B5E8-AAFDF63DD693}" dt="2024-01-26T23:54:00.984" v="1769" actId="164"/>
          <ac:spMkLst>
            <pc:docMk/>
            <pc:sldMk cId="3970221044" sldId="258"/>
            <ac:spMk id="114" creationId="{3C9F949F-598F-46AF-DAE1-E744A36E13C2}"/>
          </ac:spMkLst>
        </pc:spChg>
        <pc:spChg chg="add mod">
          <ac:chgData name="Luis Manez" userId="f6bf1618-02dc-4663-8dbb-debc9ae6211c" providerId="ADAL" clId="{42A0F6D5-08CF-7849-B5E8-AAFDF63DD693}" dt="2024-01-26T23:54:00.984" v="1769" actId="164"/>
          <ac:spMkLst>
            <pc:docMk/>
            <pc:sldMk cId="3970221044" sldId="258"/>
            <ac:spMk id="115" creationId="{D89F81CD-5CBF-45F6-8877-6D08F13631EA}"/>
          </ac:spMkLst>
        </pc:spChg>
        <pc:spChg chg="mod">
          <ac:chgData name="Luis Manez" userId="f6bf1618-02dc-4663-8dbb-debc9ae6211c" providerId="ADAL" clId="{42A0F6D5-08CF-7849-B5E8-AAFDF63DD693}" dt="2024-01-26T23:53:58.301" v="1768"/>
          <ac:spMkLst>
            <pc:docMk/>
            <pc:sldMk cId="3970221044" sldId="258"/>
            <ac:spMk id="117" creationId="{6836333A-4F29-16EB-D9D4-52B58354DDB6}"/>
          </ac:spMkLst>
        </pc:spChg>
        <pc:spChg chg="mod">
          <ac:chgData name="Luis Manez" userId="f6bf1618-02dc-4663-8dbb-debc9ae6211c" providerId="ADAL" clId="{42A0F6D5-08CF-7849-B5E8-AAFDF63DD693}" dt="2024-01-26T23:53:58.301" v="1768"/>
          <ac:spMkLst>
            <pc:docMk/>
            <pc:sldMk cId="3970221044" sldId="258"/>
            <ac:spMk id="118" creationId="{B0917DB0-699D-AC4B-799C-0FD5844F8610}"/>
          </ac:spMkLst>
        </pc:spChg>
        <pc:spChg chg="mod">
          <ac:chgData name="Luis Manez" userId="f6bf1618-02dc-4663-8dbb-debc9ae6211c" providerId="ADAL" clId="{42A0F6D5-08CF-7849-B5E8-AAFDF63DD693}" dt="2024-01-26T23:53:58.301" v="1768"/>
          <ac:spMkLst>
            <pc:docMk/>
            <pc:sldMk cId="3970221044" sldId="258"/>
            <ac:spMk id="119" creationId="{30B86E5A-CACA-DCF2-6880-26070E58A9D7}"/>
          </ac:spMkLst>
        </pc:spChg>
        <pc:spChg chg="mod">
          <ac:chgData name="Luis Manez" userId="f6bf1618-02dc-4663-8dbb-debc9ae6211c" providerId="ADAL" clId="{42A0F6D5-08CF-7849-B5E8-AAFDF63DD693}" dt="2024-01-26T23:53:58.301" v="1768"/>
          <ac:spMkLst>
            <pc:docMk/>
            <pc:sldMk cId="3970221044" sldId="258"/>
            <ac:spMk id="120" creationId="{D325763A-24E7-EE1A-624A-519AC3787FD6}"/>
          </ac:spMkLst>
        </pc:spChg>
        <pc:spChg chg="mod">
          <ac:chgData name="Luis Manez" userId="f6bf1618-02dc-4663-8dbb-debc9ae6211c" providerId="ADAL" clId="{42A0F6D5-08CF-7849-B5E8-AAFDF63DD693}" dt="2024-01-26T23:53:58.301" v="1768"/>
          <ac:spMkLst>
            <pc:docMk/>
            <pc:sldMk cId="3970221044" sldId="258"/>
            <ac:spMk id="121" creationId="{3585CDE9-1EB6-4E28-05F4-2CF4562B389F}"/>
          </ac:spMkLst>
        </pc:spChg>
        <pc:spChg chg="mod">
          <ac:chgData name="Luis Manez" userId="f6bf1618-02dc-4663-8dbb-debc9ae6211c" providerId="ADAL" clId="{42A0F6D5-08CF-7849-B5E8-AAFDF63DD693}" dt="2024-01-26T23:53:58.301" v="1768"/>
          <ac:spMkLst>
            <pc:docMk/>
            <pc:sldMk cId="3970221044" sldId="258"/>
            <ac:spMk id="122" creationId="{C08294CC-7C16-43AE-4856-C465006A8202}"/>
          </ac:spMkLst>
        </pc:spChg>
        <pc:grpChg chg="add del mod">
          <ac:chgData name="Luis Manez" userId="f6bf1618-02dc-4663-8dbb-debc9ae6211c" providerId="ADAL" clId="{42A0F6D5-08CF-7849-B5E8-AAFDF63DD693}" dt="2024-01-26T23:05:58.130" v="1010" actId="165"/>
          <ac:grpSpMkLst>
            <pc:docMk/>
            <pc:sldMk cId="3970221044" sldId="258"/>
            <ac:grpSpMk id="2" creationId="{AD858E85-C848-330D-CA61-B000293C0607}"/>
          </ac:grpSpMkLst>
        </pc:grpChg>
        <pc:grpChg chg="add del mod">
          <ac:chgData name="Luis Manez" userId="f6bf1618-02dc-4663-8dbb-debc9ae6211c" providerId="ADAL" clId="{42A0F6D5-08CF-7849-B5E8-AAFDF63DD693}" dt="2024-01-26T23:09:29.933" v="1045" actId="165"/>
          <ac:grpSpMkLst>
            <pc:docMk/>
            <pc:sldMk cId="3970221044" sldId="258"/>
            <ac:grpSpMk id="22" creationId="{84E5597D-8233-B241-90EC-8C49348FDB30}"/>
          </ac:grpSpMkLst>
        </pc:grpChg>
        <pc:grpChg chg="add mod">
          <ac:chgData name="Luis Manez" userId="f6bf1618-02dc-4663-8dbb-debc9ae6211c" providerId="ADAL" clId="{42A0F6D5-08CF-7849-B5E8-AAFDF63DD693}" dt="2024-01-26T23:12:48.401" v="1088" actId="1038"/>
          <ac:grpSpMkLst>
            <pc:docMk/>
            <pc:sldMk cId="3970221044" sldId="258"/>
            <ac:grpSpMk id="23" creationId="{38917F35-9DA5-2A7E-C733-058DE2FD2B25}"/>
          </ac:grpSpMkLst>
        </pc:grpChg>
        <pc:grpChg chg="add mod">
          <ac:chgData name="Luis Manez" userId="f6bf1618-02dc-4663-8dbb-debc9ae6211c" providerId="ADAL" clId="{42A0F6D5-08CF-7849-B5E8-AAFDF63DD693}" dt="2024-01-26T23:24:23.708" v="1178" actId="1037"/>
          <ac:grpSpMkLst>
            <pc:docMk/>
            <pc:sldMk cId="3970221044" sldId="258"/>
            <ac:grpSpMk id="25" creationId="{CC8FBA36-4790-33C7-C997-0FFC32C3538E}"/>
          </ac:grpSpMkLst>
        </pc:grpChg>
        <pc:grpChg chg="add mod">
          <ac:chgData name="Luis Manez" userId="f6bf1618-02dc-4663-8dbb-debc9ae6211c" providerId="ADAL" clId="{42A0F6D5-08CF-7849-B5E8-AAFDF63DD693}" dt="2024-01-26T23:24:35.413" v="1180" actId="164"/>
          <ac:grpSpMkLst>
            <pc:docMk/>
            <pc:sldMk cId="3970221044" sldId="258"/>
            <ac:grpSpMk id="46" creationId="{2FEA2A48-8024-02F9-B3B3-2E25BBDB6B26}"/>
          </ac:grpSpMkLst>
        </pc:grpChg>
        <pc:grpChg chg="add mod">
          <ac:chgData name="Luis Manez" userId="f6bf1618-02dc-4663-8dbb-debc9ae6211c" providerId="ADAL" clId="{42A0F6D5-08CF-7849-B5E8-AAFDF63DD693}" dt="2024-01-26T23:38:29.832" v="1402" actId="1076"/>
          <ac:grpSpMkLst>
            <pc:docMk/>
            <pc:sldMk cId="3970221044" sldId="258"/>
            <ac:grpSpMk id="64" creationId="{E5C1DF4F-B101-9B6F-D741-72C19C5A37AA}"/>
          </ac:grpSpMkLst>
        </pc:grpChg>
        <pc:grpChg chg="add del mod">
          <ac:chgData name="Luis Manez" userId="f6bf1618-02dc-4663-8dbb-debc9ae6211c" providerId="ADAL" clId="{42A0F6D5-08CF-7849-B5E8-AAFDF63DD693}" dt="2024-01-26T23:27:11.843" v="1194" actId="165"/>
          <ac:grpSpMkLst>
            <pc:docMk/>
            <pc:sldMk cId="3970221044" sldId="258"/>
            <ac:grpSpMk id="66" creationId="{547A7C6D-B2B2-A85B-A182-B3CBD697B94B}"/>
          </ac:grpSpMkLst>
        </pc:grpChg>
        <pc:grpChg chg="add del mod">
          <ac:chgData name="Luis Manez" userId="f6bf1618-02dc-4663-8dbb-debc9ae6211c" providerId="ADAL" clId="{42A0F6D5-08CF-7849-B5E8-AAFDF63DD693}" dt="2024-01-26T23:36:24.012" v="1371" actId="165"/>
          <ac:grpSpMkLst>
            <pc:docMk/>
            <pc:sldMk cId="3970221044" sldId="258"/>
            <ac:grpSpMk id="84" creationId="{4F8016AD-5B8D-1D4D-2DEF-C41EB6BA1827}"/>
          </ac:grpSpMkLst>
        </pc:grpChg>
        <pc:grpChg chg="add mod">
          <ac:chgData name="Luis Manez" userId="f6bf1618-02dc-4663-8dbb-debc9ae6211c" providerId="ADAL" clId="{42A0F6D5-08CF-7849-B5E8-AAFDF63DD693}" dt="2024-01-26T23:40:07.559" v="1424" actId="14100"/>
          <ac:grpSpMkLst>
            <pc:docMk/>
            <pc:sldMk cId="3970221044" sldId="258"/>
            <ac:grpSpMk id="102" creationId="{085A8691-BCA1-DFDF-1170-66FC29F71096}"/>
          </ac:grpSpMkLst>
        </pc:grpChg>
        <pc:grpChg chg="add mod">
          <ac:chgData name="Luis Manez" userId="f6bf1618-02dc-4663-8dbb-debc9ae6211c" providerId="ADAL" clId="{42A0F6D5-08CF-7849-B5E8-AAFDF63DD693}" dt="2024-01-27T07:33:55.475" v="1873" actId="164"/>
          <ac:grpSpMkLst>
            <pc:docMk/>
            <pc:sldMk cId="3970221044" sldId="258"/>
            <ac:grpSpMk id="104" creationId="{05CA417A-8750-4101-B2E1-2DC34E1699EC}"/>
          </ac:grpSpMkLst>
        </pc:grpChg>
        <pc:grpChg chg="add mod">
          <ac:chgData name="Luis Manez" userId="f6bf1618-02dc-4663-8dbb-debc9ae6211c" providerId="ADAL" clId="{42A0F6D5-08CF-7849-B5E8-AAFDF63DD693}" dt="2024-01-26T23:54:00.984" v="1769" actId="164"/>
          <ac:grpSpMkLst>
            <pc:docMk/>
            <pc:sldMk cId="3970221044" sldId="258"/>
            <ac:grpSpMk id="116" creationId="{659ACD4D-44FB-E044-E7DD-84277D6BB7CE}"/>
          </ac:grpSpMkLst>
        </pc:grpChg>
        <pc:grpChg chg="add del mod">
          <ac:chgData name="Luis Manez" userId="f6bf1618-02dc-4663-8dbb-debc9ae6211c" providerId="ADAL" clId="{42A0F6D5-08CF-7849-B5E8-AAFDF63DD693}" dt="2024-01-26T23:54:02.070" v="1770" actId="21"/>
          <ac:grpSpMkLst>
            <pc:docMk/>
            <pc:sldMk cId="3970221044" sldId="258"/>
            <ac:grpSpMk id="123" creationId="{EA0F3025-5842-18C7-1A23-E1C5206369BD}"/>
          </ac:grpSpMkLst>
        </pc:grpChg>
        <pc:grpChg chg="add mod">
          <ac:chgData name="Luis Manez" userId="f6bf1618-02dc-4663-8dbb-debc9ae6211c" providerId="ADAL" clId="{42A0F6D5-08CF-7849-B5E8-AAFDF63DD693}" dt="2024-01-27T07:33:55.475" v="1873" actId="164"/>
          <ac:grpSpMkLst>
            <pc:docMk/>
            <pc:sldMk cId="3970221044" sldId="258"/>
            <ac:grpSpMk id="124" creationId="{DB99230A-1779-4B3C-A321-C2939F8EED44}"/>
          </ac:grpSpMkLst>
        </pc:grpChg>
        <pc:picChg chg="add del mod">
          <ac:chgData name="Luis Manez" userId="f6bf1618-02dc-4663-8dbb-debc9ae6211c" providerId="ADAL" clId="{42A0F6D5-08CF-7849-B5E8-AAFDF63DD693}" dt="2024-01-26T23:15:51.750" v="1105" actId="478"/>
          <ac:picMkLst>
            <pc:docMk/>
            <pc:sldMk cId="3970221044" sldId="258"/>
            <ac:picMk id="42" creationId="{0F448BCF-C4F4-A4D5-1492-939313F6E4B6}"/>
          </ac:picMkLst>
        </pc:picChg>
        <pc:picChg chg="add mod">
          <ac:chgData name="Luis Manez" userId="f6bf1618-02dc-4663-8dbb-debc9ae6211c" providerId="ADAL" clId="{42A0F6D5-08CF-7849-B5E8-AAFDF63DD693}" dt="2024-01-26T23:24:23.708" v="1178" actId="1037"/>
          <ac:picMkLst>
            <pc:docMk/>
            <pc:sldMk cId="3970221044" sldId="258"/>
            <ac:picMk id="44" creationId="{FD845E2B-B458-6354-B5E1-488C3BCF46F6}"/>
          </ac:picMkLst>
        </pc:picChg>
        <pc:picChg chg="add mod">
          <ac:chgData name="Luis Manez" userId="f6bf1618-02dc-4663-8dbb-debc9ae6211c" providerId="ADAL" clId="{42A0F6D5-08CF-7849-B5E8-AAFDF63DD693}" dt="2024-01-26T23:24:35.413" v="1180" actId="164"/>
          <ac:picMkLst>
            <pc:docMk/>
            <pc:sldMk cId="3970221044" sldId="258"/>
            <ac:picMk id="63" creationId="{0442C45A-75C6-C780-A504-C6B61CF544E4}"/>
          </ac:picMkLst>
        </pc:picChg>
      </pc:sldChg>
      <pc:sldChg chg="addSp modSp new mod modShow">
        <pc:chgData name="Luis Manez" userId="f6bf1618-02dc-4663-8dbb-debc9ae6211c" providerId="ADAL" clId="{42A0F6D5-08CF-7849-B5E8-AAFDF63DD693}" dt="2024-01-27T21:00:55.757" v="5423" actId="729"/>
        <pc:sldMkLst>
          <pc:docMk/>
          <pc:sldMk cId="1376826993" sldId="259"/>
        </pc:sldMkLst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4" creationId="{12ADC316-4F0F-8A86-3D90-70532E5B0F1B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5" creationId="{96A66D95-02DB-ED7D-37F7-1A5B974C79B7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7" creationId="{6757C808-48FC-AC9A-42DC-4C2AD49FF829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8" creationId="{2EDD7F33-902A-4979-2653-BAB5EA86AE85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9" creationId="{4CE3EAA4-BB99-F47B-FF41-B3237D29F010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10" creationId="{8420CC59-5267-EEDE-AC8F-E8E1828E4FED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11" creationId="{A10350C6-2325-589F-3BA4-98B79FDFDF9F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12" creationId="{21B3A258-DE85-82BD-4FF8-A082E458282D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13" creationId="{C8516BD2-DD0C-B2D1-B526-A1AD4A221CD1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14" creationId="{90EC145E-E38E-A798-9FC0-5D4C8E073D66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15" creationId="{500D7FD6-C625-E11E-05F0-E77A99A32A12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16" creationId="{F837EC36-249F-285E-1A7A-05913ED1E872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17" creationId="{EB653630-A365-C87A-9277-751E2FC57139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18" creationId="{8507B526-DAB2-DFDA-7B1A-0A358E76E057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20" creationId="{0F058BC3-8AD4-62AF-17BA-8C2639E353FF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21" creationId="{4CCAE0C9-7CF0-280C-8DD5-A83FDD1D651B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22" creationId="{EEB68C3F-B5DB-272C-71E2-5389323C88D9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23" creationId="{A34A355F-E60A-6525-C5FB-81FD2FD2E93D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24" creationId="{3173E6C2-68B0-8482-F8C2-51EE04B8BCB4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25" creationId="{802087C0-7375-66DE-CD1E-D878E7CD913C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26" creationId="{2D0C4872-92A6-E9C4-B321-B6419FCE921F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27" creationId="{2C62CCAD-2E3D-3885-8C75-DBBE2D7EBF91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28" creationId="{CFB9779F-9093-75DD-107A-AFD675AEA270}"/>
          </ac:spMkLst>
        </pc:spChg>
        <pc:spChg chg="mod">
          <ac:chgData name="Luis Manez" userId="f6bf1618-02dc-4663-8dbb-debc9ae6211c" providerId="ADAL" clId="{42A0F6D5-08CF-7849-B5E8-AAFDF63DD693}" dt="2024-01-27T10:21:19.019" v="3514"/>
          <ac:spMkLst>
            <pc:docMk/>
            <pc:sldMk cId="1376826993" sldId="259"/>
            <ac:spMk id="29" creationId="{CA23407B-5D66-28DB-AA23-ED6E18F7EB70}"/>
          </ac:spMkLst>
        </pc:spChg>
        <pc:grpChg chg="add mod">
          <ac:chgData name="Luis Manez" userId="f6bf1618-02dc-4663-8dbb-debc9ae6211c" providerId="ADAL" clId="{42A0F6D5-08CF-7849-B5E8-AAFDF63DD693}" dt="2024-01-27T10:21:19.019" v="3514"/>
          <ac:grpSpMkLst>
            <pc:docMk/>
            <pc:sldMk cId="1376826993" sldId="259"/>
            <ac:grpSpMk id="2" creationId="{AEA043C7-F60A-0074-3CEE-9FC3C604CEF0}"/>
          </ac:grpSpMkLst>
        </pc:grpChg>
        <pc:grpChg chg="mod">
          <ac:chgData name="Luis Manez" userId="f6bf1618-02dc-4663-8dbb-debc9ae6211c" providerId="ADAL" clId="{42A0F6D5-08CF-7849-B5E8-AAFDF63DD693}" dt="2024-01-27T10:21:19.019" v="3514"/>
          <ac:grpSpMkLst>
            <pc:docMk/>
            <pc:sldMk cId="1376826993" sldId="259"/>
            <ac:grpSpMk id="3" creationId="{C19C76B6-55A7-0B64-5B79-E0855CAB35E0}"/>
          </ac:grpSpMkLst>
        </pc:grpChg>
        <pc:grpChg chg="mod">
          <ac:chgData name="Luis Manez" userId="f6bf1618-02dc-4663-8dbb-debc9ae6211c" providerId="ADAL" clId="{42A0F6D5-08CF-7849-B5E8-AAFDF63DD693}" dt="2024-01-27T10:21:19.019" v="3514"/>
          <ac:grpSpMkLst>
            <pc:docMk/>
            <pc:sldMk cId="1376826993" sldId="259"/>
            <ac:grpSpMk id="6" creationId="{1B9023D4-678F-5EB2-9DC3-CAD37DE9B169}"/>
          </ac:grpSpMkLst>
        </pc:grpChg>
        <pc:grpChg chg="mod">
          <ac:chgData name="Luis Manez" userId="f6bf1618-02dc-4663-8dbb-debc9ae6211c" providerId="ADAL" clId="{42A0F6D5-08CF-7849-B5E8-AAFDF63DD693}" dt="2024-01-27T10:21:19.019" v="3514"/>
          <ac:grpSpMkLst>
            <pc:docMk/>
            <pc:sldMk cId="1376826993" sldId="259"/>
            <ac:grpSpMk id="19" creationId="{13D841C9-36AF-66CD-089E-8E53161D7E58}"/>
          </ac:grpSpMkLst>
        </pc:grpChg>
      </pc:sldChg>
      <pc:sldChg chg="addSp delSp modSp new del mod">
        <pc:chgData name="Luis Manez" userId="f6bf1618-02dc-4663-8dbb-debc9ae6211c" providerId="ADAL" clId="{42A0F6D5-08CF-7849-B5E8-AAFDF63DD693}" dt="2024-01-27T08:38:21.661" v="2709" actId="2696"/>
        <pc:sldMkLst>
          <pc:docMk/>
          <pc:sldMk cId="3148322599" sldId="259"/>
        </pc:sldMkLst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2" creationId="{B9262444-BAA7-2CAD-10F2-A8E6D3DE1F6B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3" creationId="{DB7448E6-9A4F-4080-777C-FC905EB13024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4" creationId="{440DDA70-3CC4-D518-179F-71A309F94AB9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5" creationId="{89A562D1-0C6E-3260-92B3-8BEDD75E073F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6" creationId="{CE2C4091-B0D7-A5BD-DB02-C44B372ED3F7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7" creationId="{A84ACC12-D6C8-972B-E35E-BF02A5071901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8" creationId="{5FA11397-C3E3-0116-507D-51C36A454DE2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9" creationId="{ED4F2C61-01EC-6C98-2570-1330051C6F1C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10" creationId="{4C1F6D8C-C4A6-BFDF-C0A5-C4DB80D3F455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11" creationId="{19C371F7-D2F7-A9DF-5FBF-7E20B36ABF85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12" creationId="{3BB34511-CE1A-87E6-3003-E3B672CE9417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13" creationId="{7F69F969-B835-772E-2503-96B5035E611F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14" creationId="{B0AD045C-6E99-97C1-F85F-55E077FC8E7B}"/>
          </ac:spMkLst>
        </pc:spChg>
        <pc:spChg chg="add mod">
          <ac:chgData name="Luis Manez" userId="f6bf1618-02dc-4663-8dbb-debc9ae6211c" providerId="ADAL" clId="{42A0F6D5-08CF-7849-B5E8-AAFDF63DD693}" dt="2024-01-26T23:32:15.312" v="1291" actId="164"/>
          <ac:spMkLst>
            <pc:docMk/>
            <pc:sldMk cId="3148322599" sldId="259"/>
            <ac:spMk id="15" creationId="{D8FFE1F2-A43C-8F2A-A4DE-221CCBC0C8F1}"/>
          </ac:spMkLst>
        </pc:spChg>
        <pc:spChg chg="add del mod">
          <ac:chgData name="Luis Manez" userId="f6bf1618-02dc-4663-8dbb-debc9ae6211c" providerId="ADAL" clId="{42A0F6D5-08CF-7849-B5E8-AAFDF63DD693}" dt="2024-01-26T23:50:55.503" v="1709" actId="478"/>
          <ac:spMkLst>
            <pc:docMk/>
            <pc:sldMk cId="3148322599" sldId="259"/>
            <ac:spMk id="16" creationId="{54B84F79-7CEF-6126-E8C7-A57EFEDED9C8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19" creationId="{B21C4533-25D4-8A90-0401-A9C8EAC8DBF1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20" creationId="{D5CDF720-0CF2-80DC-8F73-175DC776B287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21" creationId="{94F77EC0-AB06-FDFC-45A9-5D29BAB15B6D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22" creationId="{B63167EF-0351-3D1D-69B6-01F63C846E82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23" creationId="{1B44C507-0233-4738-91F5-B6975A5F0541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24" creationId="{8A2620C5-556C-D3A7-66C7-B999AB8C029B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25" creationId="{999CF59B-B978-9911-3C6D-1EAB27DED7FC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26" creationId="{608732C9-E864-35A3-559E-6B3093E9C969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27" creationId="{311092EF-8633-D260-F86B-50C0A589EA5E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28" creationId="{DB59DD5F-7F5A-1153-D49E-088D4E59C0AA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29" creationId="{4DA343EF-C4EB-24A8-D6EA-103F68E7C205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30" creationId="{25BB7798-985B-AA57-E056-AA65AABB7B7C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31" creationId="{02667921-859F-4556-0F1E-F2CCC6BCED07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32" creationId="{21345B03-B263-57E2-C13A-ADA254664089}"/>
          </ac:spMkLst>
        </pc:spChg>
        <pc:spChg chg="mod">
          <ac:chgData name="Luis Manez" userId="f6bf1618-02dc-4663-8dbb-debc9ae6211c" providerId="ADAL" clId="{42A0F6D5-08CF-7849-B5E8-AAFDF63DD693}" dt="2024-01-26T23:32:37.247" v="1293"/>
          <ac:spMkLst>
            <pc:docMk/>
            <pc:sldMk cId="3148322599" sldId="259"/>
            <ac:spMk id="33" creationId="{2B3BD234-A445-304C-13F7-E5B3346B7BFC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35" creationId="{553346FA-E8C8-2CC2-24B7-26596A1F59CA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36" creationId="{C011F8BD-3D91-D72C-9BB2-D0E5213D0F02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37" creationId="{2BF788BB-B3F0-A4E3-8709-35DE8A9F1BB5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38" creationId="{5B54C6EB-1BB4-740C-CC6C-54A0BF5EA6E1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39" creationId="{4985F379-1B99-F407-152B-2A2AB551E908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40" creationId="{1675540B-81A6-6B55-FF4B-C45562D06379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41" creationId="{99EE5CBF-0A5C-F9EE-B75A-ABBF834DE9B4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42" creationId="{F573AEA6-FDB7-2104-AB83-7D92A1C217FE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43" creationId="{F5DD2FED-ABA8-CD3C-34EB-F8614C072B85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44" creationId="{53DD3C72-90B8-2D80-7CC8-E3ED9456A14D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45" creationId="{70F51B87-EC6F-3D41-6F09-B651B4D85675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46" creationId="{D242B52C-4530-9E29-78A8-63037102A207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47" creationId="{50DF8AE1-87FC-0309-D45E-90783B6397D0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48" creationId="{0C1F9326-3A21-B03B-D3F6-C73D67D8D17C}"/>
          </ac:spMkLst>
        </pc:spChg>
        <pc:spChg chg="mod">
          <ac:chgData name="Luis Manez" userId="f6bf1618-02dc-4663-8dbb-debc9ae6211c" providerId="ADAL" clId="{42A0F6D5-08CF-7849-B5E8-AAFDF63DD693}" dt="2024-01-26T23:35:41.692" v="1368" actId="207"/>
          <ac:spMkLst>
            <pc:docMk/>
            <pc:sldMk cId="3148322599" sldId="259"/>
            <ac:spMk id="49" creationId="{525FE324-9127-B2FA-BBC6-C43A614982A9}"/>
          </ac:spMkLst>
        </pc:spChg>
        <pc:spChg chg="mod topLvl">
          <ac:chgData name="Luis Manez" userId="f6bf1618-02dc-4663-8dbb-debc9ae6211c" providerId="ADAL" clId="{42A0F6D5-08CF-7849-B5E8-AAFDF63DD693}" dt="2024-01-26T23:41:27.357" v="1430" actId="165"/>
          <ac:spMkLst>
            <pc:docMk/>
            <pc:sldMk cId="3148322599" sldId="259"/>
            <ac:spMk id="51" creationId="{4B43360F-B15D-FE0D-1E44-FFB351711AF9}"/>
          </ac:spMkLst>
        </pc:spChg>
        <pc:spChg chg="mod topLvl">
          <ac:chgData name="Luis Manez" userId="f6bf1618-02dc-4663-8dbb-debc9ae6211c" providerId="ADAL" clId="{42A0F6D5-08CF-7849-B5E8-AAFDF63DD693}" dt="2024-01-26T23:41:27.357" v="1430" actId="165"/>
          <ac:spMkLst>
            <pc:docMk/>
            <pc:sldMk cId="3148322599" sldId="259"/>
            <ac:spMk id="52" creationId="{F2F6C7DC-636D-0A51-513E-BCCA6E0EED96}"/>
          </ac:spMkLst>
        </pc:spChg>
        <pc:spChg chg="mod topLvl">
          <ac:chgData name="Luis Manez" userId="f6bf1618-02dc-4663-8dbb-debc9ae6211c" providerId="ADAL" clId="{42A0F6D5-08CF-7849-B5E8-AAFDF63DD693}" dt="2024-01-26T23:41:27.357" v="1430" actId="165"/>
          <ac:spMkLst>
            <pc:docMk/>
            <pc:sldMk cId="3148322599" sldId="259"/>
            <ac:spMk id="53" creationId="{B721795D-8D52-2AEF-AB2E-3B7D43D0D0CC}"/>
          </ac:spMkLst>
        </pc:spChg>
        <pc:spChg chg="mod topLvl">
          <ac:chgData name="Luis Manez" userId="f6bf1618-02dc-4663-8dbb-debc9ae6211c" providerId="ADAL" clId="{42A0F6D5-08CF-7849-B5E8-AAFDF63DD693}" dt="2024-01-26T23:41:27.357" v="1430" actId="165"/>
          <ac:spMkLst>
            <pc:docMk/>
            <pc:sldMk cId="3148322599" sldId="259"/>
            <ac:spMk id="54" creationId="{AFBB7756-E08A-C76E-98B0-8F47A6DDCBB7}"/>
          </ac:spMkLst>
        </pc:spChg>
        <pc:spChg chg="mod topLvl">
          <ac:chgData name="Luis Manez" userId="f6bf1618-02dc-4663-8dbb-debc9ae6211c" providerId="ADAL" clId="{42A0F6D5-08CF-7849-B5E8-AAFDF63DD693}" dt="2024-01-26T23:41:27.357" v="1430" actId="165"/>
          <ac:spMkLst>
            <pc:docMk/>
            <pc:sldMk cId="3148322599" sldId="259"/>
            <ac:spMk id="55" creationId="{4C975F40-C86D-DE0A-6D02-4F11C4943103}"/>
          </ac:spMkLst>
        </pc:spChg>
        <pc:spChg chg="mod topLvl">
          <ac:chgData name="Luis Manez" userId="f6bf1618-02dc-4663-8dbb-debc9ae6211c" providerId="ADAL" clId="{42A0F6D5-08CF-7849-B5E8-AAFDF63DD693}" dt="2024-01-26T23:41:27.357" v="1430" actId="165"/>
          <ac:spMkLst>
            <pc:docMk/>
            <pc:sldMk cId="3148322599" sldId="259"/>
            <ac:spMk id="56" creationId="{469FEEC7-EE40-D9BA-4838-78116BF6C006}"/>
          </ac:spMkLst>
        </pc:spChg>
        <pc:spChg chg="mod topLvl">
          <ac:chgData name="Luis Manez" userId="f6bf1618-02dc-4663-8dbb-debc9ae6211c" providerId="ADAL" clId="{42A0F6D5-08CF-7849-B5E8-AAFDF63DD693}" dt="2024-01-26T23:41:27.357" v="1430" actId="165"/>
          <ac:spMkLst>
            <pc:docMk/>
            <pc:sldMk cId="3148322599" sldId="259"/>
            <ac:spMk id="57" creationId="{3F74B340-AE92-2B54-11E5-F13EFD935EE1}"/>
          </ac:spMkLst>
        </pc:spChg>
        <pc:spChg chg="mod topLvl">
          <ac:chgData name="Luis Manez" userId="f6bf1618-02dc-4663-8dbb-debc9ae6211c" providerId="ADAL" clId="{42A0F6D5-08CF-7849-B5E8-AAFDF63DD693}" dt="2024-01-26T23:41:27.357" v="1430" actId="165"/>
          <ac:spMkLst>
            <pc:docMk/>
            <pc:sldMk cId="3148322599" sldId="259"/>
            <ac:spMk id="58" creationId="{D9E86476-2483-A0D2-8830-B119CEC79C59}"/>
          </ac:spMkLst>
        </pc:spChg>
        <pc:spChg chg="mod topLvl">
          <ac:chgData name="Luis Manez" userId="f6bf1618-02dc-4663-8dbb-debc9ae6211c" providerId="ADAL" clId="{42A0F6D5-08CF-7849-B5E8-AAFDF63DD693}" dt="2024-01-26T23:41:27.357" v="1430" actId="165"/>
          <ac:spMkLst>
            <pc:docMk/>
            <pc:sldMk cId="3148322599" sldId="259"/>
            <ac:spMk id="59" creationId="{8CE3AB9D-0B5B-105D-6F1F-03C406999F58}"/>
          </ac:spMkLst>
        </pc:spChg>
        <pc:spChg chg="mod topLvl">
          <ac:chgData name="Luis Manez" userId="f6bf1618-02dc-4663-8dbb-debc9ae6211c" providerId="ADAL" clId="{42A0F6D5-08CF-7849-B5E8-AAFDF63DD693}" dt="2024-01-26T23:45:40.377" v="1513" actId="14100"/>
          <ac:spMkLst>
            <pc:docMk/>
            <pc:sldMk cId="3148322599" sldId="259"/>
            <ac:spMk id="60" creationId="{45AFA682-69DD-433C-A654-FEEF411E9FD1}"/>
          </ac:spMkLst>
        </pc:spChg>
        <pc:spChg chg="del mod topLvl">
          <ac:chgData name="Luis Manez" userId="f6bf1618-02dc-4663-8dbb-debc9ae6211c" providerId="ADAL" clId="{42A0F6D5-08CF-7849-B5E8-AAFDF63DD693}" dt="2024-01-26T23:45:01.700" v="1511" actId="478"/>
          <ac:spMkLst>
            <pc:docMk/>
            <pc:sldMk cId="3148322599" sldId="259"/>
            <ac:spMk id="61" creationId="{12E19CD3-D207-E569-ACCB-7B228B39CE19}"/>
          </ac:spMkLst>
        </pc:spChg>
        <pc:spChg chg="mod topLvl">
          <ac:chgData name="Luis Manez" userId="f6bf1618-02dc-4663-8dbb-debc9ae6211c" providerId="ADAL" clId="{42A0F6D5-08CF-7849-B5E8-AAFDF63DD693}" dt="2024-01-26T23:46:51.563" v="1542" actId="165"/>
          <ac:spMkLst>
            <pc:docMk/>
            <pc:sldMk cId="3148322599" sldId="259"/>
            <ac:spMk id="62" creationId="{C2FA5019-B768-4CBE-0D8C-01A41171A5EE}"/>
          </ac:spMkLst>
        </pc:spChg>
        <pc:spChg chg="mod topLvl">
          <ac:chgData name="Luis Manez" userId="f6bf1618-02dc-4663-8dbb-debc9ae6211c" providerId="ADAL" clId="{42A0F6D5-08CF-7849-B5E8-AAFDF63DD693}" dt="2024-01-26T23:47:16.957" v="1584" actId="14100"/>
          <ac:spMkLst>
            <pc:docMk/>
            <pc:sldMk cId="3148322599" sldId="259"/>
            <ac:spMk id="63" creationId="{30AD739F-5847-ED97-5906-0BDE1C058C12}"/>
          </ac:spMkLst>
        </pc:spChg>
        <pc:spChg chg="mod topLvl">
          <ac:chgData name="Luis Manez" userId="f6bf1618-02dc-4663-8dbb-debc9ae6211c" providerId="ADAL" clId="{42A0F6D5-08CF-7849-B5E8-AAFDF63DD693}" dt="2024-01-26T23:47:01.798" v="1566" actId="1035"/>
          <ac:spMkLst>
            <pc:docMk/>
            <pc:sldMk cId="3148322599" sldId="259"/>
            <ac:spMk id="64" creationId="{DA7677F4-5D70-6B95-B33C-D861BEC8E066}"/>
          </ac:spMkLst>
        </pc:spChg>
        <pc:spChg chg="mod topLvl">
          <ac:chgData name="Luis Manez" userId="f6bf1618-02dc-4663-8dbb-debc9ae6211c" providerId="ADAL" clId="{42A0F6D5-08CF-7849-B5E8-AAFDF63DD693}" dt="2024-01-26T23:47:01.798" v="1566" actId="1035"/>
          <ac:spMkLst>
            <pc:docMk/>
            <pc:sldMk cId="3148322599" sldId="259"/>
            <ac:spMk id="65" creationId="{5E33BC06-0BE3-4987-EA61-219E739809F0}"/>
          </ac:spMkLst>
        </pc:spChg>
        <pc:spChg chg="del mod topLvl">
          <ac:chgData name="Luis Manez" userId="f6bf1618-02dc-4663-8dbb-debc9ae6211c" providerId="ADAL" clId="{42A0F6D5-08CF-7849-B5E8-AAFDF63DD693}" dt="2024-01-26T23:41:49.326" v="1434" actId="478"/>
          <ac:spMkLst>
            <pc:docMk/>
            <pc:sldMk cId="3148322599" sldId="259"/>
            <ac:spMk id="66" creationId="{F03488F8-2DF4-09E0-71D3-167C3AD0FC1C}"/>
          </ac:spMkLst>
        </pc:spChg>
        <pc:spChg chg="add mod">
          <ac:chgData name="Luis Manez" userId="f6bf1618-02dc-4663-8dbb-debc9ae6211c" providerId="ADAL" clId="{42A0F6D5-08CF-7849-B5E8-AAFDF63DD693}" dt="2024-01-26T23:46:25.811" v="1541" actId="1076"/>
          <ac:spMkLst>
            <pc:docMk/>
            <pc:sldMk cId="3148322599" sldId="259"/>
            <ac:spMk id="68" creationId="{D62B13F5-5296-C4FD-E5E6-65E94D69A87D}"/>
          </ac:spMkLst>
        </pc:spChg>
        <pc:spChg chg="add mod">
          <ac:chgData name="Luis Manez" userId="f6bf1618-02dc-4663-8dbb-debc9ae6211c" providerId="ADAL" clId="{42A0F6D5-08CF-7849-B5E8-AAFDF63DD693}" dt="2024-01-26T23:48:15.682" v="1590" actId="1035"/>
          <ac:spMkLst>
            <pc:docMk/>
            <pc:sldMk cId="3148322599" sldId="259"/>
            <ac:spMk id="69" creationId="{9BEAFB43-B440-59E7-BDA3-FAC84C556483}"/>
          </ac:spMkLst>
        </pc:spChg>
        <pc:spChg chg="add mod">
          <ac:chgData name="Luis Manez" userId="f6bf1618-02dc-4663-8dbb-debc9ae6211c" providerId="ADAL" clId="{42A0F6D5-08CF-7849-B5E8-AAFDF63DD693}" dt="2024-01-26T23:48:22.644" v="1592" actId="1076"/>
          <ac:spMkLst>
            <pc:docMk/>
            <pc:sldMk cId="3148322599" sldId="259"/>
            <ac:spMk id="70" creationId="{E4BC7283-A57E-4658-1D5A-1A1FACF70EC8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72" creationId="{CB724F65-C012-7FE5-CFE4-F85B44FDEFE2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73" creationId="{3FBF53D1-20CC-6CB1-F88B-3A1BE91EFDA5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74" creationId="{595D024C-314B-2A69-329F-1A3C5AD788CD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75" creationId="{07B6C7B6-1DF7-BF7E-E6A2-86134927A693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76" creationId="{40C5D437-2946-E57E-A65E-C16F2DF8A896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77" creationId="{5CFAC3B6-D23C-30DF-A213-11E4DC126B03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78" creationId="{653B5B71-D179-6AB0-F6FF-88B55A721771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79" creationId="{8BE32DBF-EE29-4EB6-E1F7-3CAD8DBB16E5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80" creationId="{EE410FCB-4A0B-953E-781C-8D274E2C7CD7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81" creationId="{3AF2DB2A-5E17-2EC5-C955-31173A69AC84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82" creationId="{6C5D41CB-5DC0-B16A-3A17-B4F35D290C1B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83" creationId="{A49119BC-3F18-49E9-8827-BF7D07E0101B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84" creationId="{8B35E0B4-B50A-351C-2F45-3C0EECD3B002}"/>
          </ac:spMkLst>
        </pc:spChg>
        <pc:spChg chg="mod">
          <ac:chgData name="Luis Manez" userId="f6bf1618-02dc-4663-8dbb-debc9ae6211c" providerId="ADAL" clId="{42A0F6D5-08CF-7849-B5E8-AAFDF63DD693}" dt="2024-01-26T23:51:07.521" v="1710"/>
          <ac:spMkLst>
            <pc:docMk/>
            <pc:sldMk cId="3148322599" sldId="259"/>
            <ac:spMk id="85" creationId="{18FE2334-2C48-E938-BDF9-4C13B686206D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88" creationId="{EF9063CC-7AD6-BC32-E7D6-AD48ECC12C1A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89" creationId="{88538918-6A87-6703-CCCE-7D2212500DFD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90" creationId="{F8AE0430-030D-3504-A850-7214E868EE4E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91" creationId="{E9E6737B-5504-08DC-5A72-CE4FC933945C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92" creationId="{8EC33CBD-F4C0-9EF3-80E3-694B2942591F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93" creationId="{33FFC32F-D7B9-457D-9E1B-9168A43DEBD4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94" creationId="{E9E00D11-7915-BF0B-6CB4-F30FB7983CA3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95" creationId="{BA16ED02-77CC-1D66-2809-9935D0A13A72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96" creationId="{3A4777A3-4B00-0C81-6354-3D3EB24C44FB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97" creationId="{91FAE2AB-1475-8AC5-CBE5-1C11EF869A5A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98" creationId="{014D238B-651C-7F39-8E03-CFE14CB7DACA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99" creationId="{04856C22-CBB0-21BC-0ED3-0B601AE26B78}"/>
          </ac:spMkLst>
        </pc:spChg>
        <pc:spChg chg="add del mod">
          <ac:chgData name="Luis Manez" userId="f6bf1618-02dc-4663-8dbb-debc9ae6211c" providerId="ADAL" clId="{42A0F6D5-08CF-7849-B5E8-AAFDF63DD693}" dt="2024-01-26T23:53:24.721" v="1762" actId="478"/>
          <ac:spMkLst>
            <pc:docMk/>
            <pc:sldMk cId="3148322599" sldId="259"/>
            <ac:spMk id="100" creationId="{0CCACEA5-F03C-8A89-A8BF-9F7C0DFC7601}"/>
          </ac:spMkLst>
        </pc:spChg>
        <pc:spChg chg="mod">
          <ac:chgData name="Luis Manez" userId="f6bf1618-02dc-4663-8dbb-debc9ae6211c" providerId="ADAL" clId="{42A0F6D5-08CF-7849-B5E8-AAFDF63DD693}" dt="2024-01-26T23:52:45.171" v="1723"/>
          <ac:spMkLst>
            <pc:docMk/>
            <pc:sldMk cId="3148322599" sldId="259"/>
            <ac:spMk id="101" creationId="{F0A0A1A9-63F7-39D9-54D4-3D288E4B4615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05" creationId="{BDE05727-4EA0-F83F-B10F-149E7A37D232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06" creationId="{EFF11D50-4DE2-1D93-12DC-29A6CBFE7CF2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07" creationId="{9C09619D-D703-5B49-C67F-E617F6BC5DF3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08" creationId="{CBB2DBBD-45D9-E055-DB7E-FEFD8A63D56E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09" creationId="{209EFE7A-BCA7-ACB8-8222-32AB7B2ECAD9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10" creationId="{A905FD58-5176-9F92-BB93-02F15D7A2D28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11" creationId="{0A5ED82F-E4B0-E90E-C4F6-A12FE4838689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12" creationId="{4700CBE3-B01A-6DEF-CBBA-B9B5C90F6AB5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13" creationId="{74D1037F-865B-E8D7-E9CB-E5DFFC8FC31B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14" creationId="{DE864168-E011-502A-1584-5AAAAB7627D3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15" creationId="{73407EE7-654C-2C50-68CB-8C78F5E422AA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17" creationId="{D0126552-CD7D-6BF2-4087-1104EA510A78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18" creationId="{B5A6B5CB-604D-1ABE-B710-02D5BE340E13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19" creationId="{0E66DA6F-6EB6-FAEE-2590-904D241B1491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20" creationId="{04C1128D-2F1E-2402-59C2-463B524BF494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21" creationId="{7D325F2B-9786-9E28-AA55-6BFFD458F595}"/>
          </ac:spMkLst>
        </pc:spChg>
        <pc:spChg chg="mod">
          <ac:chgData name="Luis Manez" userId="f6bf1618-02dc-4663-8dbb-debc9ae6211c" providerId="ADAL" clId="{42A0F6D5-08CF-7849-B5E8-AAFDF63DD693}" dt="2024-01-27T00:03:09.619" v="1860" actId="207"/>
          <ac:spMkLst>
            <pc:docMk/>
            <pc:sldMk cId="3148322599" sldId="259"/>
            <ac:spMk id="122" creationId="{2E754B57-4F21-D937-5CE8-8504C1229BFD}"/>
          </ac:spMkLst>
        </pc:spChg>
        <pc:spChg chg="add mod">
          <ac:chgData name="Luis Manez" userId="f6bf1618-02dc-4663-8dbb-debc9ae6211c" providerId="ADAL" clId="{42A0F6D5-08CF-7849-B5E8-AAFDF63DD693}" dt="2024-01-27T00:03:25.896" v="1861" actId="207"/>
          <ac:spMkLst>
            <pc:docMk/>
            <pc:sldMk cId="3148322599" sldId="259"/>
            <ac:spMk id="123" creationId="{7EF42E99-D41D-9FCF-AA67-DFE07AA24811}"/>
          </ac:spMkLst>
        </pc:spChg>
        <pc:grpChg chg="add mod">
          <ac:chgData name="Luis Manez" userId="f6bf1618-02dc-4663-8dbb-debc9ae6211c" providerId="ADAL" clId="{42A0F6D5-08CF-7849-B5E8-AAFDF63DD693}" dt="2024-01-26T23:32:35.465" v="1292" actId="1076"/>
          <ac:grpSpMkLst>
            <pc:docMk/>
            <pc:sldMk cId="3148322599" sldId="259"/>
            <ac:grpSpMk id="17" creationId="{B2A3D8DF-4015-75F9-0AED-DE47680798FF}"/>
          </ac:grpSpMkLst>
        </pc:grpChg>
        <pc:grpChg chg="add mod">
          <ac:chgData name="Luis Manez" userId="f6bf1618-02dc-4663-8dbb-debc9ae6211c" providerId="ADAL" clId="{42A0F6D5-08CF-7849-B5E8-AAFDF63DD693}" dt="2024-01-26T23:40:57.390" v="1426" actId="1076"/>
          <ac:grpSpMkLst>
            <pc:docMk/>
            <pc:sldMk cId="3148322599" sldId="259"/>
            <ac:grpSpMk id="18" creationId="{26A24C9A-3C10-843F-A4FC-0376CBD58BCA}"/>
          </ac:grpSpMkLst>
        </pc:grpChg>
        <pc:grpChg chg="add mod">
          <ac:chgData name="Luis Manez" userId="f6bf1618-02dc-4663-8dbb-debc9ae6211c" providerId="ADAL" clId="{42A0F6D5-08CF-7849-B5E8-AAFDF63DD693}" dt="2024-01-26T23:40:51.511" v="1425" actId="1076"/>
          <ac:grpSpMkLst>
            <pc:docMk/>
            <pc:sldMk cId="3148322599" sldId="259"/>
            <ac:grpSpMk id="34" creationId="{BA91B16F-88FA-AD6F-8525-4910BCF72CE5}"/>
          </ac:grpSpMkLst>
        </pc:grpChg>
        <pc:grpChg chg="add del mod">
          <ac:chgData name="Luis Manez" userId="f6bf1618-02dc-4663-8dbb-debc9ae6211c" providerId="ADAL" clId="{42A0F6D5-08CF-7849-B5E8-AAFDF63DD693}" dt="2024-01-26T23:41:27.357" v="1430" actId="165"/>
          <ac:grpSpMkLst>
            <pc:docMk/>
            <pc:sldMk cId="3148322599" sldId="259"/>
            <ac:grpSpMk id="50" creationId="{1E862EA1-ED17-2B39-0059-5E01E87618C2}"/>
          </ac:grpSpMkLst>
        </pc:grpChg>
        <pc:grpChg chg="add del mod">
          <ac:chgData name="Luis Manez" userId="f6bf1618-02dc-4663-8dbb-debc9ae6211c" providerId="ADAL" clId="{42A0F6D5-08CF-7849-B5E8-AAFDF63DD693}" dt="2024-01-26T23:46:51.563" v="1542" actId="165"/>
          <ac:grpSpMkLst>
            <pc:docMk/>
            <pc:sldMk cId="3148322599" sldId="259"/>
            <ac:grpSpMk id="67" creationId="{8F07C90A-71F3-9111-D96E-F7A87A188A8F}"/>
          </ac:grpSpMkLst>
        </pc:grpChg>
        <pc:grpChg chg="add mod">
          <ac:chgData name="Luis Manez" userId="f6bf1618-02dc-4663-8dbb-debc9ae6211c" providerId="ADAL" clId="{42A0F6D5-08CF-7849-B5E8-AAFDF63DD693}" dt="2024-01-26T23:51:13.988" v="1712" actId="1076"/>
          <ac:grpSpMkLst>
            <pc:docMk/>
            <pc:sldMk cId="3148322599" sldId="259"/>
            <ac:grpSpMk id="71" creationId="{8A75781F-2779-4665-3BAD-A899F21A04C6}"/>
          </ac:grpSpMkLst>
        </pc:grpChg>
        <pc:grpChg chg="add mod">
          <ac:chgData name="Luis Manez" userId="f6bf1618-02dc-4663-8dbb-debc9ae6211c" providerId="ADAL" clId="{42A0F6D5-08CF-7849-B5E8-AAFDF63DD693}" dt="2024-01-26T23:53:27.111" v="1767" actId="197"/>
          <ac:grpSpMkLst>
            <pc:docMk/>
            <pc:sldMk cId="3148322599" sldId="259"/>
            <ac:grpSpMk id="87" creationId="{E4D56E8F-084D-B5FA-1DAC-EFD9FC586F39}"/>
          </ac:grpSpMkLst>
        </pc:grpChg>
        <pc:grpChg chg="add mod">
          <ac:chgData name="Luis Manez" userId="f6bf1618-02dc-4663-8dbb-debc9ae6211c" providerId="ADAL" clId="{42A0F6D5-08CF-7849-B5E8-AAFDF63DD693}" dt="2024-01-27T00:03:09.619" v="1860" actId="207"/>
          <ac:grpSpMkLst>
            <pc:docMk/>
            <pc:sldMk cId="3148322599" sldId="259"/>
            <ac:grpSpMk id="102" creationId="{411E12DD-28EE-6750-8825-F5CB105E3F72}"/>
          </ac:grpSpMkLst>
        </pc:grpChg>
        <pc:grpChg chg="mod">
          <ac:chgData name="Luis Manez" userId="f6bf1618-02dc-4663-8dbb-debc9ae6211c" providerId="ADAL" clId="{42A0F6D5-08CF-7849-B5E8-AAFDF63DD693}" dt="2024-01-27T00:03:09.619" v="1860" actId="207"/>
          <ac:grpSpMkLst>
            <pc:docMk/>
            <pc:sldMk cId="3148322599" sldId="259"/>
            <ac:grpSpMk id="103" creationId="{8F48CF24-72D1-C398-1FD1-9BCD8CD82F9C}"/>
          </ac:grpSpMkLst>
        </pc:grpChg>
        <pc:grpChg chg="mod">
          <ac:chgData name="Luis Manez" userId="f6bf1618-02dc-4663-8dbb-debc9ae6211c" providerId="ADAL" clId="{42A0F6D5-08CF-7849-B5E8-AAFDF63DD693}" dt="2024-01-27T00:03:09.619" v="1860" actId="207"/>
          <ac:grpSpMkLst>
            <pc:docMk/>
            <pc:sldMk cId="3148322599" sldId="259"/>
            <ac:grpSpMk id="116" creationId="{4D864760-B425-48DB-55FE-D25D003818FF}"/>
          </ac:grpSpMkLst>
        </pc:grpChg>
        <pc:picChg chg="add mod">
          <ac:chgData name="Luis Manez" userId="f6bf1618-02dc-4663-8dbb-debc9ae6211c" providerId="ADAL" clId="{42A0F6D5-08CF-7849-B5E8-AAFDF63DD693}" dt="2024-01-26T23:51:53.813" v="1722" actId="1076"/>
          <ac:picMkLst>
            <pc:docMk/>
            <pc:sldMk cId="3148322599" sldId="259"/>
            <ac:picMk id="86" creationId="{208C2A25-A988-C875-1309-81564DB1A6A9}"/>
          </ac:picMkLst>
        </pc:picChg>
        <pc:picChg chg="mod">
          <ac:chgData name="Luis Manez" userId="f6bf1618-02dc-4663-8dbb-debc9ae6211c" providerId="ADAL" clId="{42A0F6D5-08CF-7849-B5E8-AAFDF63DD693}" dt="2024-01-27T00:03:09.619" v="1860" actId="207"/>
          <ac:picMkLst>
            <pc:docMk/>
            <pc:sldMk cId="3148322599" sldId="259"/>
            <ac:picMk id="104" creationId="{10340AB9-E1A6-81F6-F2A9-4196BB044A04}"/>
          </ac:picMkLst>
        </pc:picChg>
      </pc:sldChg>
      <pc:sldChg chg="addSp modSp new mod modShow">
        <pc:chgData name="Luis Manez" userId="f6bf1618-02dc-4663-8dbb-debc9ae6211c" providerId="ADAL" clId="{42A0F6D5-08CF-7849-B5E8-AAFDF63DD693}" dt="2024-01-27T21:00:58.410" v="5424" actId="729"/>
        <pc:sldMkLst>
          <pc:docMk/>
          <pc:sldMk cId="239226432" sldId="260"/>
        </pc:sldMkLst>
        <pc:spChg chg="add mod">
          <ac:chgData name="Luis Manez" userId="f6bf1618-02dc-4663-8dbb-debc9ae6211c" providerId="ADAL" clId="{42A0F6D5-08CF-7849-B5E8-AAFDF63DD693}" dt="2024-01-27T10:23:20.602" v="3540" actId="14100"/>
          <ac:spMkLst>
            <pc:docMk/>
            <pc:sldMk cId="239226432" sldId="260"/>
            <ac:spMk id="37" creationId="{D0249B9D-45B0-EE6D-6617-D94E237A6D3D}"/>
          </ac:spMkLst>
        </pc:spChg>
        <pc:picChg chg="add mod">
          <ac:chgData name="Luis Manez" userId="f6bf1618-02dc-4663-8dbb-debc9ae6211c" providerId="ADAL" clId="{42A0F6D5-08CF-7849-B5E8-AAFDF63DD693}" dt="2024-01-27T10:22:47.460" v="3521" actId="14100"/>
          <ac:picMkLst>
            <pc:docMk/>
            <pc:sldMk cId="239226432" sldId="260"/>
            <ac:picMk id="2" creationId="{5113FFBD-D7B1-98CC-C242-B75A37EAAADE}"/>
          </ac:picMkLst>
        </pc:picChg>
        <pc:picChg chg="add mod">
          <ac:chgData name="Luis Manez" userId="f6bf1618-02dc-4663-8dbb-debc9ae6211c" providerId="ADAL" clId="{42A0F6D5-08CF-7849-B5E8-AAFDF63DD693}" dt="2024-01-27T10:22:47.460" v="3521" actId="14100"/>
          <ac:picMkLst>
            <pc:docMk/>
            <pc:sldMk cId="239226432" sldId="260"/>
            <ac:picMk id="3" creationId="{D956033C-BAB5-B8B2-2D56-5164FCFFDA20}"/>
          </ac:picMkLst>
        </pc:picChg>
        <pc:picChg chg="add mod">
          <ac:chgData name="Luis Manez" userId="f6bf1618-02dc-4663-8dbb-debc9ae6211c" providerId="ADAL" clId="{42A0F6D5-08CF-7849-B5E8-AAFDF63DD693}" dt="2024-01-27T10:22:47.460" v="3521" actId="14100"/>
          <ac:picMkLst>
            <pc:docMk/>
            <pc:sldMk cId="239226432" sldId="260"/>
            <ac:picMk id="4" creationId="{BA1D2647-B635-33C7-8365-F6622E182C50}"/>
          </ac:picMkLst>
        </pc:picChg>
        <pc:picChg chg="add mod">
          <ac:chgData name="Luis Manez" userId="f6bf1618-02dc-4663-8dbb-debc9ae6211c" providerId="ADAL" clId="{42A0F6D5-08CF-7849-B5E8-AAFDF63DD693}" dt="2024-01-27T10:22:47.460" v="3521" actId="14100"/>
          <ac:picMkLst>
            <pc:docMk/>
            <pc:sldMk cId="239226432" sldId="260"/>
            <ac:picMk id="5" creationId="{3FAD6565-001E-5D20-9AE6-BF98A5B79400}"/>
          </ac:picMkLst>
        </pc:picChg>
        <pc:picChg chg="add mod">
          <ac:chgData name="Luis Manez" userId="f6bf1618-02dc-4663-8dbb-debc9ae6211c" providerId="ADAL" clId="{42A0F6D5-08CF-7849-B5E8-AAFDF63DD693}" dt="2024-01-27T10:22:47.460" v="3521" actId="14100"/>
          <ac:picMkLst>
            <pc:docMk/>
            <pc:sldMk cId="239226432" sldId="260"/>
            <ac:picMk id="6" creationId="{50BCDC1A-7CD8-7747-C6E6-F5D0C908BF37}"/>
          </ac:picMkLst>
        </pc:picChg>
        <pc:picChg chg="add mod">
          <ac:chgData name="Luis Manez" userId="f6bf1618-02dc-4663-8dbb-debc9ae6211c" providerId="ADAL" clId="{42A0F6D5-08CF-7849-B5E8-AAFDF63DD693}" dt="2024-01-27T10:22:47.460" v="3521" actId="14100"/>
          <ac:picMkLst>
            <pc:docMk/>
            <pc:sldMk cId="239226432" sldId="260"/>
            <ac:picMk id="7" creationId="{F991175E-4BA3-9571-A03E-99D6636BFA83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8" creationId="{94D0B817-F7C4-15BB-2D67-9038289FEB48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9" creationId="{69EEB97D-64DD-8E0A-D952-0E5C2CCBE535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10" creationId="{EE67F606-654C-8651-3CCB-C0239F9BC8A0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11" creationId="{FE0F5520-01C4-5B36-4D86-8E182F563DD4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12" creationId="{6118E196-1E5E-0F06-2205-727C15DF50DF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13" creationId="{608BBD2D-3474-4ECF-2136-5DDBA815F6AC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14" creationId="{958018CE-FCD4-E6F6-EF6F-DBE3D962E3A9}"/>
          </ac:picMkLst>
        </pc:picChg>
        <pc:picChg chg="add mod">
          <ac:chgData name="Luis Manez" userId="f6bf1618-02dc-4663-8dbb-debc9ae6211c" providerId="ADAL" clId="{42A0F6D5-08CF-7849-B5E8-AAFDF63DD693}" dt="2024-01-27T10:22:47.460" v="3521" actId="14100"/>
          <ac:picMkLst>
            <pc:docMk/>
            <pc:sldMk cId="239226432" sldId="260"/>
            <ac:picMk id="15" creationId="{B33C0F12-621B-F2C7-2E9E-D158E9882E25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16" creationId="{03505F70-11CC-5DC8-B74A-B98C00625D5B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17" creationId="{8DD5F6E3-8BD2-64AA-AAF7-EDFC56044E75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18" creationId="{729A3B22-A287-EE49-7FC8-BF1EF07A4214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19" creationId="{8B3D5F11-9493-D1E6-F363-E64934815787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20" creationId="{5B858603-F24A-C50C-66A7-9FD7CAF86B02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21" creationId="{CCF9CECE-9869-FAD9-5F7D-F798D6E805E8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22" creationId="{E0FD3526-C8F2-3FEC-C0C6-AD315323FCB4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23" creationId="{5B751084-E08D-5F80-2B53-1FE49851A29B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24" creationId="{2824DB3D-A4F3-EC8A-4EBC-3672974478E4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25" creationId="{4BE7ABDD-10D6-E506-BB93-28CFDC98287D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26" creationId="{8874C5B0-C8D0-8DD0-5F67-B4393430E60F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27" creationId="{8AB430CA-2302-BD99-C2CB-BD2AFDC6A5C9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28" creationId="{542B674E-0336-1EE9-C331-39F4CB6A1D5C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29" creationId="{B2D0E106-DC21-BDAF-9FCE-C763E727D8D7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30" creationId="{C4A7645A-5552-439E-27CC-01699ACA70DC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31" creationId="{D2DCE0F2-05AA-2A85-472E-7EBD7C6136A2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32" creationId="{7227AF71-96E7-C9FB-5B4C-E44A3C3B1AAA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33" creationId="{18999774-DF03-7F12-D32C-8CF1FD1DD702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34" creationId="{96BAC4A7-9344-191B-BA07-FF36D39760E0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35" creationId="{CD8DAC9A-7F0C-BD45-0133-5BB4483A7394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36" creationId="{8426FB12-04D8-5B0C-BE6C-CDFD8FD7717A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38" creationId="{EA9E8708-601E-4D7C-D0A4-FA082910513C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39" creationId="{07A67352-C062-BAF6-9D7E-8DAA810BDAE4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40" creationId="{A36499C4-BA1B-E3A0-ED58-DF3D95E15C13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41" creationId="{3B0F21B1-C24E-2275-C1ED-1ADB752D5E43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42" creationId="{547499ED-A2A1-1DE9-2C2F-07A2162EE653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43" creationId="{D014A1FA-6342-D481-F27C-B88D084F6932}"/>
          </ac:picMkLst>
        </pc:picChg>
        <pc:picChg chg="add mod">
          <ac:chgData name="Luis Manez" userId="f6bf1618-02dc-4663-8dbb-debc9ae6211c" providerId="ADAL" clId="{42A0F6D5-08CF-7849-B5E8-AAFDF63DD693}" dt="2024-01-27T10:22:59.775" v="3536" actId="1035"/>
          <ac:picMkLst>
            <pc:docMk/>
            <pc:sldMk cId="239226432" sldId="260"/>
            <ac:picMk id="44" creationId="{512808F9-66D9-E1A0-6421-879EA4C614D9}"/>
          </ac:picMkLst>
        </pc:picChg>
      </pc:sldChg>
      <pc:sldChg chg="addSp modSp new del mod setBg">
        <pc:chgData name="Luis Manez" userId="f6bf1618-02dc-4663-8dbb-debc9ae6211c" providerId="ADAL" clId="{42A0F6D5-08CF-7849-B5E8-AAFDF63DD693}" dt="2024-01-27T08:38:18.608" v="2708" actId="2696"/>
        <pc:sldMkLst>
          <pc:docMk/>
          <pc:sldMk cId="3705320555" sldId="260"/>
        </pc:sldMkLst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3" creationId="{E78B0D08-BE06-953D-34A4-17AB8C50D3A6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4" creationId="{AF98A707-BD39-133C-523A-B00B91DDDED6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5" creationId="{18B72C0C-4554-4F31-19B2-49CAFA47DBF1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6" creationId="{CC7AD26F-8FBF-5A2C-C45F-8CC5F03604CF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7" creationId="{BF884DEB-6C8A-9315-B32B-133AE4F2EDA3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8" creationId="{E1F234F7-A4E5-06F1-A6C0-A55F304278DE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9" creationId="{6A49B254-330B-01B4-CAE4-F47E22089BBE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10" creationId="{47EFD6C8-E28F-FBBD-BF71-7B082791E2A6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11" creationId="{00AC3443-D0EC-D557-FA95-E69F90251A24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12" creationId="{E1A66D6F-8D43-9358-457F-35793D6708CC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13" creationId="{A094312E-1D27-2AAC-DDB5-250C94768619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15" creationId="{59C04BE0-5EE4-42F5-3C69-1B83720CC3F2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16" creationId="{59005841-F15E-2F29-6C85-DB3E5C3D0344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17" creationId="{FB911E53-1CAA-D11D-E062-89F7C4E60B17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18" creationId="{DBA0FEC0-2F68-7D21-A514-BA08FE151B49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19" creationId="{431F7076-F56C-7C73-E5F3-7808F92066BD}"/>
          </ac:spMkLst>
        </pc:spChg>
        <pc:spChg chg="mod">
          <ac:chgData name="Luis Manez" userId="f6bf1618-02dc-4663-8dbb-debc9ae6211c" providerId="ADAL" clId="{42A0F6D5-08CF-7849-B5E8-AAFDF63DD693}" dt="2024-01-26T23:54:13.552" v="1773"/>
          <ac:spMkLst>
            <pc:docMk/>
            <pc:sldMk cId="3705320555" sldId="260"/>
            <ac:spMk id="20" creationId="{609734D8-3BE2-F367-46EE-F1755B6BF2E8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26" creationId="{937BEF80-FF3A-A1FE-8216-45FC559449F4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27" creationId="{46D41BEE-B190-1233-6C23-2386ECE7DD0D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28" creationId="{31287EE8-2894-8090-71BD-9067610CAA9D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29" creationId="{4FF371D6-D0BE-CD0E-F7F3-D1438273F48B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30" creationId="{DBA3563D-AD37-62D7-4BD2-CEC3697B0C2F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31" creationId="{EB1521D2-94C1-F309-C615-9CDAEB36FEC0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32" creationId="{C7F75EC6-DCD5-A0B0-E7F9-39E3A3E7DF2D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33" creationId="{AAC2586B-C513-B250-CACA-19AEF81D0869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34" creationId="{437336F1-ED5A-E969-7014-13128025E243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35" creationId="{79E190AC-0B0C-8510-47F4-71F10DFD5B47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36" creationId="{90194E27-1DA2-09E7-AB03-0B2F5616CC8A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38" creationId="{54F60FCC-3737-51E0-6200-FEC8E22F62D2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39" creationId="{C176CD47-A371-B8B2-24D0-A97B7789A1E8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40" creationId="{5B393A16-D0A0-3F33-FBDA-2CE9F3475316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41" creationId="{9A4DB5F8-E019-D871-71AD-6CF6FA76A5DF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42" creationId="{4DA4FFC9-32B0-FE3A-37C3-61F330C47E47}"/>
          </ac:spMkLst>
        </pc:spChg>
        <pc:spChg chg="mod">
          <ac:chgData name="Luis Manez" userId="f6bf1618-02dc-4663-8dbb-debc9ae6211c" providerId="ADAL" clId="{42A0F6D5-08CF-7849-B5E8-AAFDF63DD693}" dt="2024-01-26T23:55:51.281" v="1787" actId="207"/>
          <ac:spMkLst>
            <pc:docMk/>
            <pc:sldMk cId="3705320555" sldId="260"/>
            <ac:spMk id="43" creationId="{498B5292-342C-E422-2ADE-77A4321C1A8D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47" creationId="{5CEEEAD3-FD5D-D33E-AAAB-B3DBD88409B1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48" creationId="{E0D17BE2-CD92-64F6-DA62-A4076A919EDD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49" creationId="{99F37433-2FFD-9D31-41CE-8280A4C3DF3A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50" creationId="{3ABD1BDB-C0B0-735B-CCAD-9DA80DA8F956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51" creationId="{C0B591BF-4E39-5674-582B-5B6B47D17944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52" creationId="{F7D7C916-5A4F-3FBB-23F6-6D4812AE67CB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53" creationId="{7FBB0CC9-CF9E-1F92-372B-29F0BCC49CE8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54" creationId="{536C33E0-F614-18C5-AEE4-5D2808597E46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55" creationId="{C58D041C-7F1B-0F22-002F-C295C295741A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56" creationId="{0A182F15-4D0E-FCC4-8B4B-2109EB1A146F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57" creationId="{E6E3B95D-0CB4-6665-5B9E-23C5A2B456E8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59" creationId="{0DCE5D7E-A793-D6BC-7F90-AA97701C01BE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60" creationId="{20BFDC1E-3BD3-17F8-0E50-DA592AB2D7FE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61" creationId="{4097BA7D-EDC7-A8A0-899C-F5C9784271C2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62" creationId="{F5B58911-E3FF-E16A-E794-AA591849D691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63" creationId="{5BC2C2DF-7BE5-5200-FEF7-A7C485BBFEF6}"/>
          </ac:spMkLst>
        </pc:spChg>
        <pc:spChg chg="mod">
          <ac:chgData name="Luis Manez" userId="f6bf1618-02dc-4663-8dbb-debc9ae6211c" providerId="ADAL" clId="{42A0F6D5-08CF-7849-B5E8-AAFDF63DD693}" dt="2024-01-26T23:56:02.954" v="1795" actId="207"/>
          <ac:spMkLst>
            <pc:docMk/>
            <pc:sldMk cId="3705320555" sldId="260"/>
            <ac:spMk id="64" creationId="{FA47C327-2D00-0764-BA3E-3DA64BC50A4F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68" creationId="{5AB585DB-4FE4-5C11-0A3D-2A289F459A30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69" creationId="{C68DF2BF-FFCE-357A-9162-0164E9DCA920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70" creationId="{614A843B-8D08-1FF3-0E68-12DBE73E9D53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71" creationId="{F7E1210E-4BFB-1D97-DE45-AE36BEDE1DC4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72" creationId="{57F6AF9D-D158-A67D-9CCF-D13A75C83784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73" creationId="{1A5F84DA-EFA6-9367-BA44-91B36060C155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74" creationId="{3B790451-3FD3-C491-20C9-B8D94CFDE8D9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75" creationId="{0916BE5D-A5E1-F46A-B71D-D212F557D3D2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76" creationId="{6EA35C59-4EDD-0158-54F7-F82701571C1D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77" creationId="{E604A037-23F3-504E-BDDB-D1D71D70ACAD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78" creationId="{3C547D9E-4F74-C805-15D3-B40FFDAEF323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80" creationId="{97A4D264-79CE-7BED-962D-3E5254B15771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81" creationId="{1C68786E-D78B-1D09-4481-B7A2E903C7F0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82" creationId="{E20B83CB-1049-EDE3-0695-CBDC170B426D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83" creationId="{E164D167-4373-D573-FBCC-6F9643BC6C39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84" creationId="{8B7DFA85-E2AF-DDC4-1F4C-E0CAB96E13AB}"/>
          </ac:spMkLst>
        </pc:spChg>
        <pc:spChg chg="mod">
          <ac:chgData name="Luis Manez" userId="f6bf1618-02dc-4663-8dbb-debc9ae6211c" providerId="ADAL" clId="{42A0F6D5-08CF-7849-B5E8-AAFDF63DD693}" dt="2024-01-26T23:56:17.574" v="1798" actId="207"/>
          <ac:spMkLst>
            <pc:docMk/>
            <pc:sldMk cId="3705320555" sldId="260"/>
            <ac:spMk id="85" creationId="{003C1DA6-F879-9961-A180-31B8B4E8B8A8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89" creationId="{6DAF4287-A273-A75B-7FF5-356C977D9AAB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90" creationId="{E328A268-592A-C2DE-129C-0201D43D6850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91" creationId="{BB6CC3C8-100A-A480-29AE-E44B90DDBA65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92" creationId="{591B544D-B804-8848-5763-8879AA36A949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93" creationId="{AD853198-EEB0-1857-52E4-25BE47ECA152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94" creationId="{872FD1C2-4887-E2A0-E1B2-2C8696472356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95" creationId="{9A87CA97-8C81-B27A-9D72-4D482B9DCDC7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96" creationId="{5F88BA5A-2C79-D54E-07BA-1FD0695A10C4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97" creationId="{3C4B79A2-84CD-FCF9-277B-1E100A367A3C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98" creationId="{837282A9-0654-D4AB-77F1-BF6345244D08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99" creationId="{2205BBF3-4C4F-50F9-27E6-520543B45296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101" creationId="{33E13DE7-6E7C-48B8-34D4-707EC5504FEA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102" creationId="{8668D3BB-5A95-F878-C77A-E2FDF3FD9A2E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103" creationId="{120B86F9-5790-393D-28EC-027E044E9DDE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104" creationId="{C73148D6-0439-E1B1-AD8F-08D616458E1A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105" creationId="{6D135A5A-E3F2-C375-04F3-7EB828382220}"/>
          </ac:spMkLst>
        </pc:spChg>
        <pc:spChg chg="mod">
          <ac:chgData name="Luis Manez" userId="f6bf1618-02dc-4663-8dbb-debc9ae6211c" providerId="ADAL" clId="{42A0F6D5-08CF-7849-B5E8-AAFDF63DD693}" dt="2024-01-26T23:56:37.463" v="1801" actId="207"/>
          <ac:spMkLst>
            <pc:docMk/>
            <pc:sldMk cId="3705320555" sldId="260"/>
            <ac:spMk id="106" creationId="{A674EF76-4813-66F9-E15D-28CEC7698687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10" creationId="{3BC78BE5-8195-976E-E814-ECF3E0A9D7CF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11" creationId="{343740C1-1D92-9853-B22D-4DBEBE8DE122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12" creationId="{1C3FA9B0-6ABC-B728-E654-21B5922B4AB4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13" creationId="{808D153C-BB67-6188-7F00-C97D4A22B49D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14" creationId="{4A12FD93-D79B-DB2B-8C4A-B0E5E128702A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15" creationId="{17B6ABF3-1DF3-8145-FEC2-EDE051DC0428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16" creationId="{D369297D-988C-1F0A-5771-A53C92B9DE50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17" creationId="{64626BE6-DF6A-0CE9-E17A-4C2E62C644F9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18" creationId="{4DC8391F-0F7D-565B-D1B9-F29B1B9000B7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19" creationId="{547F74FD-08D6-5674-F1D6-1FE2F36B54CF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20" creationId="{64349165-5814-BF52-601F-548A20F2C18F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22" creationId="{79A70E3E-9DDF-862F-0FD9-4E136F3555D6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23" creationId="{599CEBAE-B333-56FD-883D-45A6DB42E239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24" creationId="{E86F8DC3-7CAE-91CB-1AF6-0F9D5F743976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25" creationId="{EEAF6408-9B17-CB23-3FE7-45ADA464702A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26" creationId="{605B9592-C3EC-F0EB-F653-930D843ACCB4}"/>
          </ac:spMkLst>
        </pc:spChg>
        <pc:spChg chg="mod">
          <ac:chgData name="Luis Manez" userId="f6bf1618-02dc-4663-8dbb-debc9ae6211c" providerId="ADAL" clId="{42A0F6D5-08CF-7849-B5E8-AAFDF63DD693}" dt="2024-01-26T23:57:58.361" v="1814" actId="207"/>
          <ac:spMkLst>
            <pc:docMk/>
            <pc:sldMk cId="3705320555" sldId="260"/>
            <ac:spMk id="127" creationId="{1EB3935D-DCA2-4800-E4E4-F2EFDF9D46A5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31" creationId="{C67BB950-491F-7EFE-46CB-2968E30F5B92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32" creationId="{145CB2AB-B27C-0858-10C0-ACA9E1DA43A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33" creationId="{E7A6D953-AFC6-1DF3-7AF2-01E5E6EE3E00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34" creationId="{DBDDC783-C5C4-1A49-7FF1-332CB15DD550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35" creationId="{F8DE21AD-870A-89B4-8D3E-9ED34B349E47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36" creationId="{D46A0FCD-3477-D02A-E1DA-628EAC4C1853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37" creationId="{03D0143A-DDB9-6524-21C5-0D011A7F959B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38" creationId="{9E67F7A4-E3FE-4BD5-A4F5-C48E7AB6281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39" creationId="{C323ECC1-BF33-8970-BA59-151A42637A11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40" creationId="{88212061-B101-6AAF-B1A6-4CC92241D686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41" creationId="{222F992F-FCD7-E3D3-8054-995A871D063F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43" creationId="{30B86732-7F92-EC43-50A5-0E91A85C41C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44" creationId="{827A4E8A-4F8F-A6FD-DCEF-532E50CC3E9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45" creationId="{8F4B6565-0F78-E4BA-32E1-9295E7D1E983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46" creationId="{6358A49B-30E5-8D6E-7A1F-A44D4AECEF90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47" creationId="{AA3EC46E-1151-8777-88ED-4E2852A26488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48" creationId="{6A22C708-4B81-67EA-04DC-2584503F42F2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52" creationId="{F1755889-2B3A-889F-5A74-D9DAB1B2A29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53" creationId="{7428FBF1-84CC-D222-C1D3-08123988F868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54" creationId="{45695AB0-A5CD-63AD-91F3-54244839DAF0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55" creationId="{AE22A078-D4D2-60CB-96BF-6DA1596BF26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56" creationId="{FC304631-0D07-7855-6C11-1697A3D7CDBD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57" creationId="{58F09140-E486-11B6-0648-F3FBBEB9A3BD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58" creationId="{64BD8E02-C8C5-EF2F-F5A1-EDD9882D2B68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59" creationId="{77EB8E7D-833F-7072-30C9-C3F5BC8CE2C0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60" creationId="{02E7EB09-50DD-CBA9-F38D-E065E6653C8D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61" creationId="{9BDC95E4-AB57-9CF1-EDE6-5F5988036A98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62" creationId="{482390DD-B3F3-185D-B68E-F70B557D566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64" creationId="{8FA8A244-473C-1826-10DF-8A83ED8E5624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65" creationId="{166ABC72-986A-6D4C-C21F-FDB48B5ACBC1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66" creationId="{52394C11-FEF4-CC68-351B-05F3D2ACAA31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67" creationId="{82A63DC9-09DE-90D8-CC5A-D77ACF08C9FF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68" creationId="{A5525370-A43F-960A-0DA4-88D8B8AB1082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69" creationId="{D87A041F-49CA-A01C-EDBC-710ACCC9A387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73" creationId="{AAC177D1-C881-F441-7E37-73EB89624DBD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74" creationId="{2706443D-3CCB-AAA4-1DC0-D0A46F172019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75" creationId="{B57FB099-B173-137F-1938-3B311889910D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76" creationId="{3A97A2DB-F1B9-0FF7-19A4-22F6DFBE93FE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77" creationId="{47E62BE8-C7C4-7D5D-D33B-7FAE6F01D29D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78" creationId="{0F68C2AA-D15C-ED20-2200-235C5CAF806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79" creationId="{38BD70A3-6405-A370-7AD5-1DF3461A1E75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80" creationId="{23C82AB7-68AD-0250-C39D-34C0D1AA57FE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81" creationId="{F1E10ED3-DBB2-E9F7-84C2-E76F02C10153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82" creationId="{1549926A-B723-CBAA-FD9D-FA7EA9C80577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83" creationId="{8B82F7F9-226D-F2E7-94E9-8206F11B7EE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85" creationId="{4DC10315-4D6F-8DF9-8572-69994CC2E5D1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86" creationId="{939121B6-6D01-EAEF-055C-E5B06074A794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87" creationId="{E480FDB9-746F-FEC6-9524-55FBB49FCABC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88" creationId="{C7C8C60D-4F7A-2B69-BCAF-E2304978F6AD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89" creationId="{D2654A87-4239-A8D6-EC60-B6A1B133A499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90" creationId="{C762A897-67E6-E6D6-DF08-8E1187FEBB8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94" creationId="{0A709AFE-9BE6-29E5-F421-E29F510623A6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95" creationId="{4C02C2C4-D169-ADA7-C989-3F7EF557069D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96" creationId="{3BF706BB-2A2B-2285-251F-3AB018157D69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97" creationId="{3814F4FA-AAB3-11A6-B6E6-F504CF287286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98" creationId="{4D46D4C5-4A6E-3990-6F5E-6E2C7A8F8104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199" creationId="{790A06F8-33A3-7CC4-FCC8-71C7DA0C836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200" creationId="{D21761B1-FA26-B57C-3541-8B3EF1BF3419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201" creationId="{58461684-612F-624B-87F3-483CB4138420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202" creationId="{5D5609FD-99A1-71F9-1B70-973E8516AA90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203" creationId="{7BBF71ED-22CC-8D03-02D4-7536EF50E7F5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204" creationId="{1B9659EB-1C39-31C5-8BB0-46151268DDCB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206" creationId="{BC3F1243-FCF6-D806-3763-C6C94B020E4A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207" creationId="{E71D61DD-7D80-EAF5-FA76-D38BA1FDEAF1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208" creationId="{C396E214-C7A3-F42D-8456-53C57C4CFB93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209" creationId="{1F462AE4-3865-A362-2661-52D7A5BC28A8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210" creationId="{F7623F09-3C44-51E1-DA94-80ACDE189446}"/>
          </ac:spMkLst>
        </pc:spChg>
        <pc:spChg chg="mod">
          <ac:chgData name="Luis Manez" userId="f6bf1618-02dc-4663-8dbb-debc9ae6211c" providerId="ADAL" clId="{42A0F6D5-08CF-7849-B5E8-AAFDF63DD693}" dt="2024-01-26T23:56:49.644" v="1802"/>
          <ac:spMkLst>
            <pc:docMk/>
            <pc:sldMk cId="3705320555" sldId="260"/>
            <ac:spMk id="211" creationId="{4B8AFBEE-F5AD-D3C6-2606-6F09D2625AA8}"/>
          </ac:spMkLst>
        </pc:spChg>
        <pc:spChg chg="add mod">
          <ac:chgData name="Luis Manez" userId="f6bf1618-02dc-4663-8dbb-debc9ae6211c" providerId="ADAL" clId="{42A0F6D5-08CF-7849-B5E8-AAFDF63DD693}" dt="2024-01-27T00:04:05.113" v="1864" actId="164"/>
          <ac:spMkLst>
            <pc:docMk/>
            <pc:sldMk cId="3705320555" sldId="260"/>
            <ac:spMk id="212" creationId="{FFE07F36-CB6B-C45B-DB0E-61A4B0FD1663}"/>
          </ac:spMkLst>
        </pc:spChg>
        <pc:spChg chg="add mod">
          <ac:chgData name="Luis Manez" userId="f6bf1618-02dc-4663-8dbb-debc9ae6211c" providerId="ADAL" clId="{42A0F6D5-08CF-7849-B5E8-AAFDF63DD693}" dt="2024-01-27T00:03:48.662" v="1862" actId="164"/>
          <ac:spMkLst>
            <pc:docMk/>
            <pc:sldMk cId="3705320555" sldId="260"/>
            <ac:spMk id="213" creationId="{FF8413E9-7FF7-4D06-51A5-7BCB824E3B4E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17" creationId="{AC2D19A3-C6C5-310B-ECA7-4737FB1859D4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18" creationId="{B43C6B32-983B-32A5-D376-ABB4F818CF4B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19" creationId="{C00F578A-E0E5-FDE3-C03E-5D72EEF3CD04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20" creationId="{32F082CE-9018-949A-07B8-9173D4CDE01B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21" creationId="{45A5B38B-192E-085F-6B21-0BAD646040C3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22" creationId="{7AB914DE-9EE0-2FCD-45C6-44F7EBB9CF21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23" creationId="{750CB297-4656-4EBD-74D3-2604E77026BD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24" creationId="{125D6072-0CD9-57EC-CD8E-7352DE0FAB02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25" creationId="{1EC9D435-AD93-2262-8EC0-810B802F1206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26" creationId="{4FE2BC38-4248-882C-9ACF-0B542C8DC516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27" creationId="{D262B84C-3C4D-7A3D-65A4-1BF1734A3001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29" creationId="{87B3CC05-3190-F44A-6056-3C53AF7F2A4D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30" creationId="{48A95B65-9A0B-334D-E679-6E6B99824DE7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31" creationId="{EF0ABCEC-141E-FCEC-8BE9-E3B670A6C517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32" creationId="{CBC90C05-8B49-5BB7-EB33-2A3C17DC48B0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33" creationId="{A9179B92-AB34-FA8D-538B-B6C5640824E4}"/>
          </ac:spMkLst>
        </pc:spChg>
        <pc:spChg chg="mod">
          <ac:chgData name="Luis Manez" userId="f6bf1618-02dc-4663-8dbb-debc9ae6211c" providerId="ADAL" clId="{42A0F6D5-08CF-7849-B5E8-AAFDF63DD693}" dt="2024-01-26T23:59:32.896" v="1834"/>
          <ac:spMkLst>
            <pc:docMk/>
            <pc:sldMk cId="3705320555" sldId="260"/>
            <ac:spMk id="234" creationId="{9AB8BF2F-BE7C-9F0A-6126-FC12B8BBBEEC}"/>
          </ac:spMkLst>
        </pc:spChg>
        <pc:spChg chg="add mod">
          <ac:chgData name="Luis Manez" userId="f6bf1618-02dc-4663-8dbb-debc9ae6211c" providerId="ADAL" clId="{42A0F6D5-08CF-7849-B5E8-AAFDF63DD693}" dt="2024-01-27T00:01:11.127" v="1846" actId="1038"/>
          <ac:spMkLst>
            <pc:docMk/>
            <pc:sldMk cId="3705320555" sldId="260"/>
            <ac:spMk id="235" creationId="{D6420E60-FC65-EF19-BC0F-BCB189325001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39" creationId="{4436E516-096A-983A-60C5-000EB1A5C85C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43" creationId="{EC168788-555E-76B2-B26F-F1145503C52C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44" creationId="{CC7153A2-1B4B-8D37-FC94-F9465486E230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45" creationId="{5F16835A-299F-F369-BC69-BC222172A49B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46" creationId="{1436AF34-9D74-2C61-4EA4-10E421B8C830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47" creationId="{5CB0958E-CE92-3B5D-4B7A-847D1918345B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48" creationId="{D9583F76-4F0E-A8BD-6C0B-66260E83537F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49" creationId="{207FD221-DB2F-9BB1-F7E0-82579ECEC119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50" creationId="{1321B3B6-191D-D6FB-0B76-7C229A7252C5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51" creationId="{D1EA5FEA-B9D3-7423-7801-CE07CA7E9B1C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52" creationId="{7A7701B3-B73B-6605-1532-2DC4886A2D27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53" creationId="{31D811BB-9E7B-8403-C0CB-ED70169AA75F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55" creationId="{A17A17EC-0561-F780-E4EF-6C3296B772EC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56" creationId="{1B86CB72-3184-5B9F-A868-FD5CF28AB88C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57" creationId="{F7FA098C-0D92-84E5-3484-9B6C0D1ECAA1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58" creationId="{E470DD9B-DE46-33C4-10B2-E3A5BB7BB29C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59" creationId="{FAF61B94-FAB4-6B6D-9A50-D26A38D93E50}"/>
          </ac:spMkLst>
        </pc:spChg>
        <pc:spChg chg="mod">
          <ac:chgData name="Luis Manez" userId="f6bf1618-02dc-4663-8dbb-debc9ae6211c" providerId="ADAL" clId="{42A0F6D5-08CF-7849-B5E8-AAFDF63DD693}" dt="2024-01-27T00:04:07.590" v="1865"/>
          <ac:spMkLst>
            <pc:docMk/>
            <pc:sldMk cId="3705320555" sldId="260"/>
            <ac:spMk id="260" creationId="{6A561B65-12A8-1184-371E-0B7C7574A655}"/>
          </ac:spMkLst>
        </pc:spChg>
        <pc:grpChg chg="add mod">
          <ac:chgData name="Luis Manez" userId="f6bf1618-02dc-4663-8dbb-debc9ae6211c" providerId="ADAL" clId="{42A0F6D5-08CF-7849-B5E8-AAFDF63DD693}" dt="2024-01-26T23:55:38.414" v="1783" actId="164"/>
          <ac:grpSpMkLst>
            <pc:docMk/>
            <pc:sldMk cId="3705320555" sldId="260"/>
            <ac:grpSpMk id="2" creationId="{F14EA7B6-350B-5409-71C0-C7279DE81EF9}"/>
          </ac:grpSpMkLst>
        </pc:grpChg>
        <pc:grpChg chg="mod">
          <ac:chgData name="Luis Manez" userId="f6bf1618-02dc-4663-8dbb-debc9ae6211c" providerId="ADAL" clId="{42A0F6D5-08CF-7849-B5E8-AAFDF63DD693}" dt="2024-01-26T23:54:13.552" v="1773"/>
          <ac:grpSpMkLst>
            <pc:docMk/>
            <pc:sldMk cId="3705320555" sldId="260"/>
            <ac:grpSpMk id="14" creationId="{8CCB6EF7-A286-319C-7C57-A5811D75AD8B}"/>
          </ac:grpSpMkLst>
        </pc:grpChg>
        <pc:grpChg chg="add mod">
          <ac:chgData name="Luis Manez" userId="f6bf1618-02dc-4663-8dbb-debc9ae6211c" providerId="ADAL" clId="{42A0F6D5-08CF-7849-B5E8-AAFDF63DD693}" dt="2024-01-26T23:55:41.473" v="1784" actId="1076"/>
          <ac:grpSpMkLst>
            <pc:docMk/>
            <pc:sldMk cId="3705320555" sldId="260"/>
            <ac:grpSpMk id="22" creationId="{4113C9D6-B0B7-4589-1AE0-064324DA4685}"/>
          </ac:grpSpMkLst>
        </pc:grpChg>
        <pc:grpChg chg="add mod">
          <ac:chgData name="Luis Manez" userId="f6bf1618-02dc-4663-8dbb-debc9ae6211c" providerId="ADAL" clId="{42A0F6D5-08CF-7849-B5E8-AAFDF63DD693}" dt="2024-01-26T23:55:51.281" v="1787" actId="207"/>
          <ac:grpSpMkLst>
            <pc:docMk/>
            <pc:sldMk cId="3705320555" sldId="260"/>
            <ac:grpSpMk id="23" creationId="{2A2E85C8-8F2F-0999-057E-BF743C506A50}"/>
          </ac:grpSpMkLst>
        </pc:grpChg>
        <pc:grpChg chg="mod">
          <ac:chgData name="Luis Manez" userId="f6bf1618-02dc-4663-8dbb-debc9ae6211c" providerId="ADAL" clId="{42A0F6D5-08CF-7849-B5E8-AAFDF63DD693}" dt="2024-01-26T23:55:51.281" v="1787" actId="207"/>
          <ac:grpSpMkLst>
            <pc:docMk/>
            <pc:sldMk cId="3705320555" sldId="260"/>
            <ac:grpSpMk id="24" creationId="{385EFDA9-1731-0AB2-53AA-BECD67BFA6CA}"/>
          </ac:grpSpMkLst>
        </pc:grpChg>
        <pc:grpChg chg="mod">
          <ac:chgData name="Luis Manez" userId="f6bf1618-02dc-4663-8dbb-debc9ae6211c" providerId="ADAL" clId="{42A0F6D5-08CF-7849-B5E8-AAFDF63DD693}" dt="2024-01-26T23:55:51.281" v="1787" actId="207"/>
          <ac:grpSpMkLst>
            <pc:docMk/>
            <pc:sldMk cId="3705320555" sldId="260"/>
            <ac:grpSpMk id="37" creationId="{71CBFE21-8810-365E-08B0-B9E468E90B5D}"/>
          </ac:grpSpMkLst>
        </pc:grpChg>
        <pc:grpChg chg="add mod">
          <ac:chgData name="Luis Manez" userId="f6bf1618-02dc-4663-8dbb-debc9ae6211c" providerId="ADAL" clId="{42A0F6D5-08CF-7849-B5E8-AAFDF63DD693}" dt="2024-01-26T23:56:02.954" v="1795" actId="207"/>
          <ac:grpSpMkLst>
            <pc:docMk/>
            <pc:sldMk cId="3705320555" sldId="260"/>
            <ac:grpSpMk id="44" creationId="{47D9D40D-A02C-ED73-891C-833003B50F31}"/>
          </ac:grpSpMkLst>
        </pc:grpChg>
        <pc:grpChg chg="mod">
          <ac:chgData name="Luis Manez" userId="f6bf1618-02dc-4663-8dbb-debc9ae6211c" providerId="ADAL" clId="{42A0F6D5-08CF-7849-B5E8-AAFDF63DD693}" dt="2024-01-26T23:56:02.954" v="1795" actId="207"/>
          <ac:grpSpMkLst>
            <pc:docMk/>
            <pc:sldMk cId="3705320555" sldId="260"/>
            <ac:grpSpMk id="45" creationId="{885224CE-9D98-A296-C254-8FCFCA8DC9C8}"/>
          </ac:grpSpMkLst>
        </pc:grpChg>
        <pc:grpChg chg="mod">
          <ac:chgData name="Luis Manez" userId="f6bf1618-02dc-4663-8dbb-debc9ae6211c" providerId="ADAL" clId="{42A0F6D5-08CF-7849-B5E8-AAFDF63DD693}" dt="2024-01-26T23:56:02.954" v="1795" actId="207"/>
          <ac:grpSpMkLst>
            <pc:docMk/>
            <pc:sldMk cId="3705320555" sldId="260"/>
            <ac:grpSpMk id="58" creationId="{296C7760-8155-5E11-6A4E-AF50E2B3ABC0}"/>
          </ac:grpSpMkLst>
        </pc:grpChg>
        <pc:grpChg chg="add mod">
          <ac:chgData name="Luis Manez" userId="f6bf1618-02dc-4663-8dbb-debc9ae6211c" providerId="ADAL" clId="{42A0F6D5-08CF-7849-B5E8-AAFDF63DD693}" dt="2024-01-26T23:56:17.574" v="1798" actId="207"/>
          <ac:grpSpMkLst>
            <pc:docMk/>
            <pc:sldMk cId="3705320555" sldId="260"/>
            <ac:grpSpMk id="65" creationId="{88E95C9E-F193-1AFD-2BC9-6A39C9ADEDC8}"/>
          </ac:grpSpMkLst>
        </pc:grpChg>
        <pc:grpChg chg="mod">
          <ac:chgData name="Luis Manez" userId="f6bf1618-02dc-4663-8dbb-debc9ae6211c" providerId="ADAL" clId="{42A0F6D5-08CF-7849-B5E8-AAFDF63DD693}" dt="2024-01-26T23:56:17.574" v="1798" actId="207"/>
          <ac:grpSpMkLst>
            <pc:docMk/>
            <pc:sldMk cId="3705320555" sldId="260"/>
            <ac:grpSpMk id="66" creationId="{6FEE7C48-465A-8A8B-59CE-3D8F284CB8E9}"/>
          </ac:grpSpMkLst>
        </pc:grpChg>
        <pc:grpChg chg="mod">
          <ac:chgData name="Luis Manez" userId="f6bf1618-02dc-4663-8dbb-debc9ae6211c" providerId="ADAL" clId="{42A0F6D5-08CF-7849-B5E8-AAFDF63DD693}" dt="2024-01-26T23:56:17.574" v="1798" actId="207"/>
          <ac:grpSpMkLst>
            <pc:docMk/>
            <pc:sldMk cId="3705320555" sldId="260"/>
            <ac:grpSpMk id="79" creationId="{9D146031-9FDA-EF6F-76A4-3B79B6A22C0C}"/>
          </ac:grpSpMkLst>
        </pc:grpChg>
        <pc:grpChg chg="add mod">
          <ac:chgData name="Luis Manez" userId="f6bf1618-02dc-4663-8dbb-debc9ae6211c" providerId="ADAL" clId="{42A0F6D5-08CF-7849-B5E8-AAFDF63DD693}" dt="2024-01-26T23:56:37.463" v="1801" actId="207"/>
          <ac:grpSpMkLst>
            <pc:docMk/>
            <pc:sldMk cId="3705320555" sldId="260"/>
            <ac:grpSpMk id="86" creationId="{1E38E95C-2764-0E92-4A31-A75BC2A1C10B}"/>
          </ac:grpSpMkLst>
        </pc:grpChg>
        <pc:grpChg chg="mod">
          <ac:chgData name="Luis Manez" userId="f6bf1618-02dc-4663-8dbb-debc9ae6211c" providerId="ADAL" clId="{42A0F6D5-08CF-7849-B5E8-AAFDF63DD693}" dt="2024-01-26T23:56:37.463" v="1801" actId="207"/>
          <ac:grpSpMkLst>
            <pc:docMk/>
            <pc:sldMk cId="3705320555" sldId="260"/>
            <ac:grpSpMk id="87" creationId="{F7163651-D774-7046-D2FB-735C5B33C9D3}"/>
          </ac:grpSpMkLst>
        </pc:grpChg>
        <pc:grpChg chg="mod">
          <ac:chgData name="Luis Manez" userId="f6bf1618-02dc-4663-8dbb-debc9ae6211c" providerId="ADAL" clId="{42A0F6D5-08CF-7849-B5E8-AAFDF63DD693}" dt="2024-01-26T23:56:37.463" v="1801" actId="207"/>
          <ac:grpSpMkLst>
            <pc:docMk/>
            <pc:sldMk cId="3705320555" sldId="260"/>
            <ac:grpSpMk id="100" creationId="{EE70CF8E-5BC6-D522-C7A5-0893FF6DC690}"/>
          </ac:grpSpMkLst>
        </pc:grpChg>
        <pc:grpChg chg="add mod">
          <ac:chgData name="Luis Manez" userId="f6bf1618-02dc-4663-8dbb-debc9ae6211c" providerId="ADAL" clId="{42A0F6D5-08CF-7849-B5E8-AAFDF63DD693}" dt="2024-01-27T00:04:05.113" v="1864" actId="164"/>
          <ac:grpSpMkLst>
            <pc:docMk/>
            <pc:sldMk cId="3705320555" sldId="260"/>
            <ac:grpSpMk id="107" creationId="{FCDBF377-2AD7-118A-AE58-51F319C22868}"/>
          </ac:grpSpMkLst>
        </pc:grpChg>
        <pc:grpChg chg="mod">
          <ac:chgData name="Luis Manez" userId="f6bf1618-02dc-4663-8dbb-debc9ae6211c" providerId="ADAL" clId="{42A0F6D5-08CF-7849-B5E8-AAFDF63DD693}" dt="2024-01-26T23:57:58.361" v="1814" actId="207"/>
          <ac:grpSpMkLst>
            <pc:docMk/>
            <pc:sldMk cId="3705320555" sldId="260"/>
            <ac:grpSpMk id="108" creationId="{64BED4B3-40B2-90EC-AD82-B7713587C67F}"/>
          </ac:grpSpMkLst>
        </pc:grpChg>
        <pc:grpChg chg="mod">
          <ac:chgData name="Luis Manez" userId="f6bf1618-02dc-4663-8dbb-debc9ae6211c" providerId="ADAL" clId="{42A0F6D5-08CF-7849-B5E8-AAFDF63DD693}" dt="2024-01-26T23:57:58.361" v="1814" actId="207"/>
          <ac:grpSpMkLst>
            <pc:docMk/>
            <pc:sldMk cId="3705320555" sldId="260"/>
            <ac:grpSpMk id="121" creationId="{1A219DD7-8BDC-BB5C-1613-7E1DE84E4964}"/>
          </ac:grpSpMkLst>
        </pc:grpChg>
        <pc:grpChg chg="add mod">
          <ac:chgData name="Luis Manez" userId="f6bf1618-02dc-4663-8dbb-debc9ae6211c" providerId="ADAL" clId="{42A0F6D5-08CF-7849-B5E8-AAFDF63DD693}" dt="2024-01-26T23:56:56.524" v="1803" actId="1076"/>
          <ac:grpSpMkLst>
            <pc:docMk/>
            <pc:sldMk cId="3705320555" sldId="260"/>
            <ac:grpSpMk id="128" creationId="{039FD8B1-92E1-DA35-6D96-B83E24D4FE08}"/>
          </ac:grpSpMkLst>
        </pc:grpChg>
        <pc:grpChg chg="mod">
          <ac:chgData name="Luis Manez" userId="f6bf1618-02dc-4663-8dbb-debc9ae6211c" providerId="ADAL" clId="{42A0F6D5-08CF-7849-B5E8-AAFDF63DD693}" dt="2024-01-26T23:56:49.644" v="1802"/>
          <ac:grpSpMkLst>
            <pc:docMk/>
            <pc:sldMk cId="3705320555" sldId="260"/>
            <ac:grpSpMk id="129" creationId="{EBB572C8-A76A-FEF2-8B7B-DFAA78E7915B}"/>
          </ac:grpSpMkLst>
        </pc:grpChg>
        <pc:grpChg chg="mod">
          <ac:chgData name="Luis Manez" userId="f6bf1618-02dc-4663-8dbb-debc9ae6211c" providerId="ADAL" clId="{42A0F6D5-08CF-7849-B5E8-AAFDF63DD693}" dt="2024-01-26T23:56:49.644" v="1802"/>
          <ac:grpSpMkLst>
            <pc:docMk/>
            <pc:sldMk cId="3705320555" sldId="260"/>
            <ac:grpSpMk id="142" creationId="{9E267AEF-1D50-95AB-4854-DDADFF103EFC}"/>
          </ac:grpSpMkLst>
        </pc:grpChg>
        <pc:grpChg chg="add mod">
          <ac:chgData name="Luis Manez" userId="f6bf1618-02dc-4663-8dbb-debc9ae6211c" providerId="ADAL" clId="{42A0F6D5-08CF-7849-B5E8-AAFDF63DD693}" dt="2024-01-26T23:56:56.524" v="1803" actId="1076"/>
          <ac:grpSpMkLst>
            <pc:docMk/>
            <pc:sldMk cId="3705320555" sldId="260"/>
            <ac:grpSpMk id="149" creationId="{86AED1FA-FCFE-C58C-E59B-CEE03F6498B0}"/>
          </ac:grpSpMkLst>
        </pc:grpChg>
        <pc:grpChg chg="mod">
          <ac:chgData name="Luis Manez" userId="f6bf1618-02dc-4663-8dbb-debc9ae6211c" providerId="ADAL" clId="{42A0F6D5-08CF-7849-B5E8-AAFDF63DD693}" dt="2024-01-26T23:56:49.644" v="1802"/>
          <ac:grpSpMkLst>
            <pc:docMk/>
            <pc:sldMk cId="3705320555" sldId="260"/>
            <ac:grpSpMk id="150" creationId="{D83562AB-88AE-84C9-F134-C4754C03DEA3}"/>
          </ac:grpSpMkLst>
        </pc:grpChg>
        <pc:grpChg chg="mod">
          <ac:chgData name="Luis Manez" userId="f6bf1618-02dc-4663-8dbb-debc9ae6211c" providerId="ADAL" clId="{42A0F6D5-08CF-7849-B5E8-AAFDF63DD693}" dt="2024-01-26T23:56:49.644" v="1802"/>
          <ac:grpSpMkLst>
            <pc:docMk/>
            <pc:sldMk cId="3705320555" sldId="260"/>
            <ac:grpSpMk id="163" creationId="{16544EEC-2EFA-48E4-BF38-B827B9D41D73}"/>
          </ac:grpSpMkLst>
        </pc:grpChg>
        <pc:grpChg chg="add mod">
          <ac:chgData name="Luis Manez" userId="f6bf1618-02dc-4663-8dbb-debc9ae6211c" providerId="ADAL" clId="{42A0F6D5-08CF-7849-B5E8-AAFDF63DD693}" dt="2024-01-26T23:56:56.524" v="1803" actId="1076"/>
          <ac:grpSpMkLst>
            <pc:docMk/>
            <pc:sldMk cId="3705320555" sldId="260"/>
            <ac:grpSpMk id="170" creationId="{2B855588-F2AB-8190-6FDF-F4A0F0004473}"/>
          </ac:grpSpMkLst>
        </pc:grpChg>
        <pc:grpChg chg="mod">
          <ac:chgData name="Luis Manez" userId="f6bf1618-02dc-4663-8dbb-debc9ae6211c" providerId="ADAL" clId="{42A0F6D5-08CF-7849-B5E8-AAFDF63DD693}" dt="2024-01-26T23:56:49.644" v="1802"/>
          <ac:grpSpMkLst>
            <pc:docMk/>
            <pc:sldMk cId="3705320555" sldId="260"/>
            <ac:grpSpMk id="171" creationId="{CC6D0477-2C11-2028-1D32-475AC1371776}"/>
          </ac:grpSpMkLst>
        </pc:grpChg>
        <pc:grpChg chg="mod">
          <ac:chgData name="Luis Manez" userId="f6bf1618-02dc-4663-8dbb-debc9ae6211c" providerId="ADAL" clId="{42A0F6D5-08CF-7849-B5E8-AAFDF63DD693}" dt="2024-01-26T23:56:49.644" v="1802"/>
          <ac:grpSpMkLst>
            <pc:docMk/>
            <pc:sldMk cId="3705320555" sldId="260"/>
            <ac:grpSpMk id="184" creationId="{A94787F7-7368-8FAF-8144-5ADD0BCB8AED}"/>
          </ac:grpSpMkLst>
        </pc:grpChg>
        <pc:grpChg chg="add mod">
          <ac:chgData name="Luis Manez" userId="f6bf1618-02dc-4663-8dbb-debc9ae6211c" providerId="ADAL" clId="{42A0F6D5-08CF-7849-B5E8-AAFDF63DD693}" dt="2024-01-27T00:03:48.662" v="1862" actId="164"/>
          <ac:grpSpMkLst>
            <pc:docMk/>
            <pc:sldMk cId="3705320555" sldId="260"/>
            <ac:grpSpMk id="191" creationId="{1DDBD0D0-9D33-58C6-FB5B-B112971E24BF}"/>
          </ac:grpSpMkLst>
        </pc:grpChg>
        <pc:grpChg chg="mod">
          <ac:chgData name="Luis Manez" userId="f6bf1618-02dc-4663-8dbb-debc9ae6211c" providerId="ADAL" clId="{42A0F6D5-08CF-7849-B5E8-AAFDF63DD693}" dt="2024-01-26T23:56:49.644" v="1802"/>
          <ac:grpSpMkLst>
            <pc:docMk/>
            <pc:sldMk cId="3705320555" sldId="260"/>
            <ac:grpSpMk id="192" creationId="{DDFEB731-B2CA-1220-D8A5-AE2F739A8E74}"/>
          </ac:grpSpMkLst>
        </pc:grpChg>
        <pc:grpChg chg="mod">
          <ac:chgData name="Luis Manez" userId="f6bf1618-02dc-4663-8dbb-debc9ae6211c" providerId="ADAL" clId="{42A0F6D5-08CF-7849-B5E8-AAFDF63DD693}" dt="2024-01-26T23:56:49.644" v="1802"/>
          <ac:grpSpMkLst>
            <pc:docMk/>
            <pc:sldMk cId="3705320555" sldId="260"/>
            <ac:grpSpMk id="205" creationId="{CB2DACD6-3CBA-ED0D-129D-A5FD5C195FC7}"/>
          </ac:grpSpMkLst>
        </pc:grpChg>
        <pc:grpChg chg="add mod">
          <ac:chgData name="Luis Manez" userId="f6bf1618-02dc-4663-8dbb-debc9ae6211c" providerId="ADAL" clId="{42A0F6D5-08CF-7849-B5E8-AAFDF63DD693}" dt="2024-01-27T00:00:14.320" v="1839" actId="1076"/>
          <ac:grpSpMkLst>
            <pc:docMk/>
            <pc:sldMk cId="3705320555" sldId="260"/>
            <ac:grpSpMk id="214" creationId="{C16BD239-A48A-E0E0-E159-01F1DC581088}"/>
          </ac:grpSpMkLst>
        </pc:grpChg>
        <pc:grpChg chg="mod">
          <ac:chgData name="Luis Manez" userId="f6bf1618-02dc-4663-8dbb-debc9ae6211c" providerId="ADAL" clId="{42A0F6D5-08CF-7849-B5E8-AAFDF63DD693}" dt="2024-01-26T23:59:32.896" v="1834"/>
          <ac:grpSpMkLst>
            <pc:docMk/>
            <pc:sldMk cId="3705320555" sldId="260"/>
            <ac:grpSpMk id="215" creationId="{E28993E8-BF5E-FCE1-3731-CCC38E93D8A6}"/>
          </ac:grpSpMkLst>
        </pc:grpChg>
        <pc:grpChg chg="mod">
          <ac:chgData name="Luis Manez" userId="f6bf1618-02dc-4663-8dbb-debc9ae6211c" providerId="ADAL" clId="{42A0F6D5-08CF-7849-B5E8-AAFDF63DD693}" dt="2024-01-26T23:59:32.896" v="1834"/>
          <ac:grpSpMkLst>
            <pc:docMk/>
            <pc:sldMk cId="3705320555" sldId="260"/>
            <ac:grpSpMk id="228" creationId="{74F65C85-DC9E-A09C-6F91-2594DB925F2C}"/>
          </ac:grpSpMkLst>
        </pc:grpChg>
        <pc:grpChg chg="add mod">
          <ac:chgData name="Luis Manez" userId="f6bf1618-02dc-4663-8dbb-debc9ae6211c" providerId="ADAL" clId="{42A0F6D5-08CF-7849-B5E8-AAFDF63DD693}" dt="2024-01-27T00:03:51.160" v="1863" actId="14100"/>
          <ac:grpSpMkLst>
            <pc:docMk/>
            <pc:sldMk cId="3705320555" sldId="260"/>
            <ac:grpSpMk id="236" creationId="{4CF923E8-B93E-28CF-CDD6-E1392798B2DA}"/>
          </ac:grpSpMkLst>
        </pc:grpChg>
        <pc:grpChg chg="add mod">
          <ac:chgData name="Luis Manez" userId="f6bf1618-02dc-4663-8dbb-debc9ae6211c" providerId="ADAL" clId="{42A0F6D5-08CF-7849-B5E8-AAFDF63DD693}" dt="2024-01-27T00:04:05.113" v="1864" actId="164"/>
          <ac:grpSpMkLst>
            <pc:docMk/>
            <pc:sldMk cId="3705320555" sldId="260"/>
            <ac:grpSpMk id="237" creationId="{594F4276-3993-7DAE-9CB5-6C6E955AE3E0}"/>
          </ac:grpSpMkLst>
        </pc:grpChg>
        <pc:grpChg chg="add mod">
          <ac:chgData name="Luis Manez" userId="f6bf1618-02dc-4663-8dbb-debc9ae6211c" providerId="ADAL" clId="{42A0F6D5-08CF-7849-B5E8-AAFDF63DD693}" dt="2024-01-27T00:04:17.305" v="1867" actId="14100"/>
          <ac:grpSpMkLst>
            <pc:docMk/>
            <pc:sldMk cId="3705320555" sldId="260"/>
            <ac:grpSpMk id="238" creationId="{7CDBA96D-04BD-F9DF-52BE-324B9807C142}"/>
          </ac:grpSpMkLst>
        </pc:grpChg>
        <pc:grpChg chg="mod">
          <ac:chgData name="Luis Manez" userId="f6bf1618-02dc-4663-8dbb-debc9ae6211c" providerId="ADAL" clId="{42A0F6D5-08CF-7849-B5E8-AAFDF63DD693}" dt="2024-01-27T00:04:07.590" v="1865"/>
          <ac:grpSpMkLst>
            <pc:docMk/>
            <pc:sldMk cId="3705320555" sldId="260"/>
            <ac:grpSpMk id="240" creationId="{E2242D68-C7BD-8E84-1BB2-3A62C924B830}"/>
          </ac:grpSpMkLst>
        </pc:grpChg>
        <pc:grpChg chg="mod">
          <ac:chgData name="Luis Manez" userId="f6bf1618-02dc-4663-8dbb-debc9ae6211c" providerId="ADAL" clId="{42A0F6D5-08CF-7849-B5E8-AAFDF63DD693}" dt="2024-01-27T00:04:07.590" v="1865"/>
          <ac:grpSpMkLst>
            <pc:docMk/>
            <pc:sldMk cId="3705320555" sldId="260"/>
            <ac:grpSpMk id="241" creationId="{C08813EB-FB69-BC6D-1305-9FAA49A3A5B4}"/>
          </ac:grpSpMkLst>
        </pc:grpChg>
        <pc:grpChg chg="mod">
          <ac:chgData name="Luis Manez" userId="f6bf1618-02dc-4663-8dbb-debc9ae6211c" providerId="ADAL" clId="{42A0F6D5-08CF-7849-B5E8-AAFDF63DD693}" dt="2024-01-27T00:04:07.590" v="1865"/>
          <ac:grpSpMkLst>
            <pc:docMk/>
            <pc:sldMk cId="3705320555" sldId="260"/>
            <ac:grpSpMk id="254" creationId="{CED937DB-B9EF-81B2-DF68-92405191965E}"/>
          </ac:grpSpMkLst>
        </pc:grpChg>
        <pc:picChg chg="add mod">
          <ac:chgData name="Luis Manez" userId="f6bf1618-02dc-4663-8dbb-debc9ae6211c" providerId="ADAL" clId="{42A0F6D5-08CF-7849-B5E8-AAFDF63DD693}" dt="2024-01-26T23:55:38.414" v="1783" actId="164"/>
          <ac:picMkLst>
            <pc:docMk/>
            <pc:sldMk cId="3705320555" sldId="260"/>
            <ac:picMk id="21" creationId="{4AA33102-AC19-3654-A0C3-A1FA543165FA}"/>
          </ac:picMkLst>
        </pc:picChg>
        <pc:picChg chg="mod">
          <ac:chgData name="Luis Manez" userId="f6bf1618-02dc-4663-8dbb-debc9ae6211c" providerId="ADAL" clId="{42A0F6D5-08CF-7849-B5E8-AAFDF63DD693}" dt="2024-01-26T23:55:51.281" v="1787" actId="207"/>
          <ac:picMkLst>
            <pc:docMk/>
            <pc:sldMk cId="3705320555" sldId="260"/>
            <ac:picMk id="25" creationId="{D1B06DE0-773C-2D9F-AA34-884B55D63905}"/>
          </ac:picMkLst>
        </pc:picChg>
        <pc:picChg chg="mod">
          <ac:chgData name="Luis Manez" userId="f6bf1618-02dc-4663-8dbb-debc9ae6211c" providerId="ADAL" clId="{42A0F6D5-08CF-7849-B5E8-AAFDF63DD693}" dt="2024-01-26T23:56:02.954" v="1795" actId="207"/>
          <ac:picMkLst>
            <pc:docMk/>
            <pc:sldMk cId="3705320555" sldId="260"/>
            <ac:picMk id="46" creationId="{F4FBFA7C-C40A-4E58-69EA-47754ECEEC27}"/>
          </ac:picMkLst>
        </pc:picChg>
        <pc:picChg chg="mod">
          <ac:chgData name="Luis Manez" userId="f6bf1618-02dc-4663-8dbb-debc9ae6211c" providerId="ADAL" clId="{42A0F6D5-08CF-7849-B5E8-AAFDF63DD693}" dt="2024-01-26T23:56:17.574" v="1798" actId="207"/>
          <ac:picMkLst>
            <pc:docMk/>
            <pc:sldMk cId="3705320555" sldId="260"/>
            <ac:picMk id="67" creationId="{50CBF719-40F3-ECD4-33AE-C273027FBF73}"/>
          </ac:picMkLst>
        </pc:picChg>
        <pc:picChg chg="mod">
          <ac:chgData name="Luis Manez" userId="f6bf1618-02dc-4663-8dbb-debc9ae6211c" providerId="ADAL" clId="{42A0F6D5-08CF-7849-B5E8-AAFDF63DD693}" dt="2024-01-26T23:56:37.463" v="1801" actId="207"/>
          <ac:picMkLst>
            <pc:docMk/>
            <pc:sldMk cId="3705320555" sldId="260"/>
            <ac:picMk id="88" creationId="{8C295D0D-0253-5F9F-D1A2-C819E5180356}"/>
          </ac:picMkLst>
        </pc:picChg>
        <pc:picChg chg="mod">
          <ac:chgData name="Luis Manez" userId="f6bf1618-02dc-4663-8dbb-debc9ae6211c" providerId="ADAL" clId="{42A0F6D5-08CF-7849-B5E8-AAFDF63DD693}" dt="2024-01-26T23:57:58.361" v="1814" actId="207"/>
          <ac:picMkLst>
            <pc:docMk/>
            <pc:sldMk cId="3705320555" sldId="260"/>
            <ac:picMk id="109" creationId="{32656ADE-4E90-25BA-4B81-846444218888}"/>
          </ac:picMkLst>
        </pc:picChg>
        <pc:picChg chg="mod">
          <ac:chgData name="Luis Manez" userId="f6bf1618-02dc-4663-8dbb-debc9ae6211c" providerId="ADAL" clId="{42A0F6D5-08CF-7849-B5E8-AAFDF63DD693}" dt="2024-01-26T23:56:49.644" v="1802"/>
          <ac:picMkLst>
            <pc:docMk/>
            <pc:sldMk cId="3705320555" sldId="260"/>
            <ac:picMk id="130" creationId="{858B2762-962F-1E99-47B5-F7ABA6442CE4}"/>
          </ac:picMkLst>
        </pc:picChg>
        <pc:picChg chg="mod">
          <ac:chgData name="Luis Manez" userId="f6bf1618-02dc-4663-8dbb-debc9ae6211c" providerId="ADAL" clId="{42A0F6D5-08CF-7849-B5E8-AAFDF63DD693}" dt="2024-01-26T23:56:49.644" v="1802"/>
          <ac:picMkLst>
            <pc:docMk/>
            <pc:sldMk cId="3705320555" sldId="260"/>
            <ac:picMk id="151" creationId="{40410EB3-2EAA-4C98-4B3A-EF331A492196}"/>
          </ac:picMkLst>
        </pc:picChg>
        <pc:picChg chg="mod">
          <ac:chgData name="Luis Manez" userId="f6bf1618-02dc-4663-8dbb-debc9ae6211c" providerId="ADAL" clId="{42A0F6D5-08CF-7849-B5E8-AAFDF63DD693}" dt="2024-01-26T23:56:49.644" v="1802"/>
          <ac:picMkLst>
            <pc:docMk/>
            <pc:sldMk cId="3705320555" sldId="260"/>
            <ac:picMk id="172" creationId="{4B4AFA13-4A0F-734C-D3BA-B37019DD919F}"/>
          </ac:picMkLst>
        </pc:picChg>
        <pc:picChg chg="mod">
          <ac:chgData name="Luis Manez" userId="f6bf1618-02dc-4663-8dbb-debc9ae6211c" providerId="ADAL" clId="{42A0F6D5-08CF-7849-B5E8-AAFDF63DD693}" dt="2024-01-26T23:56:49.644" v="1802"/>
          <ac:picMkLst>
            <pc:docMk/>
            <pc:sldMk cId="3705320555" sldId="260"/>
            <ac:picMk id="193" creationId="{116B1062-6E81-5A8F-71B7-C24896C8C076}"/>
          </ac:picMkLst>
        </pc:picChg>
        <pc:picChg chg="mod">
          <ac:chgData name="Luis Manez" userId="f6bf1618-02dc-4663-8dbb-debc9ae6211c" providerId="ADAL" clId="{42A0F6D5-08CF-7849-B5E8-AAFDF63DD693}" dt="2024-01-26T23:59:32.896" v="1834"/>
          <ac:picMkLst>
            <pc:docMk/>
            <pc:sldMk cId="3705320555" sldId="260"/>
            <ac:picMk id="216" creationId="{F8625B65-3F24-AD4F-1DDB-3F4B01FA8F14}"/>
          </ac:picMkLst>
        </pc:picChg>
        <pc:picChg chg="mod">
          <ac:chgData name="Luis Manez" userId="f6bf1618-02dc-4663-8dbb-debc9ae6211c" providerId="ADAL" clId="{42A0F6D5-08CF-7849-B5E8-AAFDF63DD693}" dt="2024-01-27T00:04:07.590" v="1865"/>
          <ac:picMkLst>
            <pc:docMk/>
            <pc:sldMk cId="3705320555" sldId="260"/>
            <ac:picMk id="242" creationId="{2FF67A7C-8B99-DE9F-A483-282740331B07}"/>
          </ac:picMkLst>
        </pc:picChg>
      </pc:sldChg>
      <pc:sldChg chg="addSp modSp new mod modShow">
        <pc:chgData name="Luis Manez" userId="f6bf1618-02dc-4663-8dbb-debc9ae6211c" providerId="ADAL" clId="{42A0F6D5-08CF-7849-B5E8-AAFDF63DD693}" dt="2024-01-27T21:01:02.802" v="5425" actId="729"/>
        <pc:sldMkLst>
          <pc:docMk/>
          <pc:sldMk cId="1427664217" sldId="261"/>
        </pc:sldMkLst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2" creationId="{963C0444-E087-6CD7-1A8A-FCFDB35FFC65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3" creationId="{B9E247FB-7448-A92F-2864-09DA9122BCA5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4" creationId="{E3B95E8E-0B23-57FC-FCF0-FCB6E0CE3F50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5" creationId="{4248CF61-A667-5A3A-721F-09EEC8DA96AA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6" creationId="{CF9CCB95-1FA1-842C-D8D6-4B46C5B8DA3D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7" creationId="{8DBD3DDD-752D-522B-0952-5A8F1F9D3475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8" creationId="{6E5505FA-C20C-443A-9506-018A07C1D850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9" creationId="{BEC6243B-8F66-D568-B527-35F0F99FE3A9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10" creationId="{F28214B1-CFD5-2812-2FE3-83EBB7E3B6ED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11" creationId="{577C6843-4360-74A9-75C4-950816269E55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12" creationId="{678C226C-239C-536E-301F-BAB96B20A65F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13" creationId="{AECBC85D-A995-1AB3-42F4-0CDD99947A9B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14" creationId="{830B1D3C-A78B-6FEA-4CB5-CC61E983ECB4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15" creationId="{05E22D36-1C95-1297-0553-1DA6943272A9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16" creationId="{6057FA1D-F7E8-27F4-BD4D-AA4A2C3C8C84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17" creationId="{872BA133-4D0D-10E1-8FE5-4E45548CAC95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18" creationId="{98DADE54-0F46-E502-891F-9EAD128A99B2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19" creationId="{DD47A4C8-8AB3-419C-39A3-06E13C7B2AC6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20" creationId="{B93F1EE5-019E-F25C-A3C5-ACCC32C6AC81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21" creationId="{5877DF04-9E5D-EC55-5A45-4189E72127E2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22" creationId="{9A1CF745-E8E4-BF60-F843-A1300BFC3ED6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23" creationId="{0861DD6E-98F4-07F8-FE9C-46F6A0394A59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24" creationId="{E8B3933A-9468-4390-82AC-8E90DA718B25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25" creationId="{235EC76C-DA4B-3F47-0DF0-0E38DCAC6956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26" creationId="{7F0A1552-CE07-6EA5-CA6E-0B40327AED02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27" creationId="{118CB327-BE93-4077-FC8A-0A50B7B42973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28" creationId="{88CF3C02-5187-C8E0-647B-DD346157DC12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29" creationId="{F7CC5549-88D8-9037-C413-7B6049542B03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30" creationId="{EC12A0A2-C563-3002-97C3-5F0947BE56B0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31" creationId="{D35AA44A-C8EF-9B28-E6B0-261A5FC04CCF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32" creationId="{57D5C893-4F16-2569-429F-262B773549F2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33" creationId="{A068A6F2-0D9F-9753-4C17-8CECB99EA416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34" creationId="{B2496EEB-57DB-1201-2BD6-93D017D5B527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35" creationId="{CA1E61BF-99CF-8C09-E3CE-228D64D6FB17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36" creationId="{27C93FFE-6896-EC04-AA25-1B44157F86F1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37" creationId="{BB6C21E1-4991-0640-BF6D-2084EAB18EA7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38" creationId="{F9ECCB16-FC3F-BDD9-9078-869DCAE61EE3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39" creationId="{4B31BE81-8664-69FB-E521-37D9360DEAED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40" creationId="{DCECC067-94D4-B716-7EC1-EFE543D51DD1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41" creationId="{711A4671-E7B0-F799-E7FE-43B8F368E84A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42" creationId="{8041132F-A405-B00C-F137-C9DB693D3B7D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43" creationId="{454A053D-F3AF-0D4F-C894-3D20EDC969DB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44" creationId="{99E8DB0D-AF34-F141-D399-F6A3F6E1AECA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45" creationId="{179F29FC-65E6-70E5-D47F-731BF70C5DA4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46" creationId="{414EDACF-AF40-8241-98AB-A8543FA2E175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47" creationId="{48690D9B-A32A-4250-787A-7F667DD755E2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48" creationId="{8B778DC5-207D-F67B-EB3A-FF960135CEB4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49" creationId="{E50B3913-E3FD-04B2-13D9-FF85AA6DA638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50" creationId="{AE92D1F4-2D85-4CB4-FB39-E584D539D833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51" creationId="{FD3915B6-0E70-5190-905E-6593B3CD8802}"/>
          </ac:picMkLst>
        </pc:picChg>
        <pc:picChg chg="add mod">
          <ac:chgData name="Luis Manez" userId="f6bf1618-02dc-4663-8dbb-debc9ae6211c" providerId="ADAL" clId="{42A0F6D5-08CF-7849-B5E8-AAFDF63DD693}" dt="2024-01-27T10:23:42.288" v="3542"/>
          <ac:picMkLst>
            <pc:docMk/>
            <pc:sldMk cId="1427664217" sldId="261"/>
            <ac:picMk id="52" creationId="{EAC00CB7-0BB7-BDE8-54AE-1B4C6D192C7E}"/>
          </ac:picMkLst>
        </pc:picChg>
      </pc:sldChg>
      <pc:sldChg chg="addSp delSp modSp new add del mod setBg modClrScheme chgLayout">
        <pc:chgData name="Luis Manez" userId="f6bf1618-02dc-4663-8dbb-debc9ae6211c" providerId="ADAL" clId="{42A0F6D5-08CF-7849-B5E8-AAFDF63DD693}" dt="2024-01-27T10:03:02.160" v="3368" actId="2696"/>
        <pc:sldMkLst>
          <pc:docMk/>
          <pc:sldMk cId="4061289839" sldId="261"/>
        </pc:sldMkLst>
        <pc:spChg chg="add del mod">
          <ac:chgData name="Luis Manez" userId="f6bf1618-02dc-4663-8dbb-debc9ae6211c" providerId="ADAL" clId="{42A0F6D5-08CF-7849-B5E8-AAFDF63DD693}" dt="2024-01-27T07:33:20.048" v="1872" actId="478"/>
          <ac:spMkLst>
            <pc:docMk/>
            <pc:sldMk cId="4061289839" sldId="261"/>
            <ac:spMk id="2" creationId="{CBC04A09-06CB-95E9-D4FD-B8977D569230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6" creationId="{586A87FB-C701-7251-E773-C6697930C449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7" creationId="{2EA01E94-C378-AA77-B100-05B477E389C5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8" creationId="{25AE13FB-5C36-32CB-8F19-A6FABC174605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9" creationId="{8C36F643-31CE-F077-75B6-48F75025BCA5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10" creationId="{EAD6127B-F85C-5ACB-13F3-5C260FD83AF4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11" creationId="{060416A5-CBBF-B8F8-26A4-6A050BA906ED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12" creationId="{A9E1A957-C272-6A01-51AB-5F76E8F83101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13" creationId="{A6BDB65C-958A-2E68-5609-31194B1FB1A0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14" creationId="{82DBBE87-4E51-3C3A-0816-F5A781CAE70B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15" creationId="{8E4D31BA-AA37-299B-E661-702CAD055E36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16" creationId="{DDC7313A-4499-6183-D61A-CAADDBC460E7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18" creationId="{297A3BD3-B9ED-4B83-BB38-E007F9420BB7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19" creationId="{DD8F6AAB-BE57-CF5D-3CAA-E3930043BEC5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20" creationId="{DA7FF243-A107-4E31-70BE-A4BDC4B8CCFF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21" creationId="{5C894D4B-CF29-2AE8-CADF-42B9BC9EBB5C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22" creationId="{78D03CBD-7B7D-8DFE-8BCA-CEBCF1D9ACBF}"/>
          </ac:spMkLst>
        </pc:spChg>
        <pc:spChg chg="mod">
          <ac:chgData name="Luis Manez" userId="f6bf1618-02dc-4663-8dbb-debc9ae6211c" providerId="ADAL" clId="{42A0F6D5-08CF-7849-B5E8-AAFDF63DD693}" dt="2024-01-27T07:32:54.576" v="1869"/>
          <ac:spMkLst>
            <pc:docMk/>
            <pc:sldMk cId="4061289839" sldId="261"/>
            <ac:spMk id="23" creationId="{4308BD2B-97A4-E9A7-134F-61627F33CA16}"/>
          </ac:spMkLst>
        </pc:spChg>
        <pc:spChg chg="add del mod">
          <ac:chgData name="Luis Manez" userId="f6bf1618-02dc-4663-8dbb-debc9ae6211c" providerId="ADAL" clId="{42A0F6D5-08CF-7849-B5E8-AAFDF63DD693}" dt="2024-01-27T08:21:15.533" v="2551" actId="478"/>
          <ac:spMkLst>
            <pc:docMk/>
            <pc:sldMk cId="4061289839" sldId="261"/>
            <ac:spMk id="24" creationId="{B36157BB-B415-F41D-3A95-571B77B79C2B}"/>
          </ac:spMkLst>
        </pc:spChg>
        <pc:spChg chg="mod topLvl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26" creationId="{AB27FF0D-798E-106D-A5F6-9266D0CC883A}"/>
          </ac:spMkLst>
        </pc:spChg>
        <pc:spChg chg="mod topLvl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27" creationId="{B54B0017-071F-FD27-3353-2B053C9DB67B}"/>
          </ac:spMkLst>
        </pc:spChg>
        <pc:spChg chg="mod topLvl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28" creationId="{7A8C7C14-406A-4BBE-B17D-5E27E5957852}"/>
          </ac:spMkLst>
        </pc:spChg>
        <pc:spChg chg="mod topLvl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29" creationId="{8AE6EF1F-5F1F-D522-EABB-B973D2917B8B}"/>
          </ac:spMkLst>
        </pc:spChg>
        <pc:spChg chg="mod topLvl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30" creationId="{1A797E19-092A-3333-DA9A-AAB88035D668}"/>
          </ac:spMkLst>
        </pc:spChg>
        <pc:spChg chg="mod topLvl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31" creationId="{91115814-EF1B-9462-5AB2-B8B8E2DDC45C}"/>
          </ac:spMkLst>
        </pc:spChg>
        <pc:spChg chg="mod topLvl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32" creationId="{3143DD1F-71CC-48E2-98D8-6F41558182A2}"/>
          </ac:spMkLst>
        </pc:spChg>
        <pc:spChg chg="mod topLvl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33" creationId="{F3B910CF-DF1A-FEE7-2AE1-CE2EE0305969}"/>
          </ac:spMkLst>
        </pc:spChg>
        <pc:spChg chg="mod topLvl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34" creationId="{82C40369-CC0D-0331-0969-6FADAB49C25C}"/>
          </ac:spMkLst>
        </pc:spChg>
        <pc:spChg chg="mod topLvl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35" creationId="{E839036E-B85D-4168-2D28-400F935E89B4}"/>
          </ac:spMkLst>
        </pc:spChg>
        <pc:spChg chg="mod topLvl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36" creationId="{7D4ECE97-2BFF-B10C-7B68-673590DAEDAA}"/>
          </ac:spMkLst>
        </pc:spChg>
        <pc:spChg chg="mod">
          <ac:chgData name="Luis Manez" userId="f6bf1618-02dc-4663-8dbb-debc9ae6211c" providerId="ADAL" clId="{42A0F6D5-08CF-7849-B5E8-AAFDF63DD693}" dt="2024-01-27T07:35:00.030" v="1882" actId="165"/>
          <ac:spMkLst>
            <pc:docMk/>
            <pc:sldMk cId="4061289839" sldId="261"/>
            <ac:spMk id="38" creationId="{3AF34842-4073-6C2D-11FA-A0C172423BF0}"/>
          </ac:spMkLst>
        </pc:spChg>
        <pc:spChg chg="mod">
          <ac:chgData name="Luis Manez" userId="f6bf1618-02dc-4663-8dbb-debc9ae6211c" providerId="ADAL" clId="{42A0F6D5-08CF-7849-B5E8-AAFDF63DD693}" dt="2024-01-27T07:35:00.030" v="1882" actId="165"/>
          <ac:spMkLst>
            <pc:docMk/>
            <pc:sldMk cId="4061289839" sldId="261"/>
            <ac:spMk id="39" creationId="{C31513D9-E698-E308-727E-DEAC141CB848}"/>
          </ac:spMkLst>
        </pc:spChg>
        <pc:spChg chg="mod">
          <ac:chgData name="Luis Manez" userId="f6bf1618-02dc-4663-8dbb-debc9ae6211c" providerId="ADAL" clId="{42A0F6D5-08CF-7849-B5E8-AAFDF63DD693}" dt="2024-01-27T07:35:00.030" v="1882" actId="165"/>
          <ac:spMkLst>
            <pc:docMk/>
            <pc:sldMk cId="4061289839" sldId="261"/>
            <ac:spMk id="40" creationId="{B0E1FD93-93A8-2DCB-C0F6-48A6950F8DEC}"/>
          </ac:spMkLst>
        </pc:spChg>
        <pc:spChg chg="mod">
          <ac:chgData name="Luis Manez" userId="f6bf1618-02dc-4663-8dbb-debc9ae6211c" providerId="ADAL" clId="{42A0F6D5-08CF-7849-B5E8-AAFDF63DD693}" dt="2024-01-27T07:35:00.030" v="1882" actId="165"/>
          <ac:spMkLst>
            <pc:docMk/>
            <pc:sldMk cId="4061289839" sldId="261"/>
            <ac:spMk id="41" creationId="{2E07D465-A9AC-6233-2900-206A64BE0EB0}"/>
          </ac:spMkLst>
        </pc:spChg>
        <pc:spChg chg="mod">
          <ac:chgData name="Luis Manez" userId="f6bf1618-02dc-4663-8dbb-debc9ae6211c" providerId="ADAL" clId="{42A0F6D5-08CF-7849-B5E8-AAFDF63DD693}" dt="2024-01-27T07:35:00.030" v="1882" actId="165"/>
          <ac:spMkLst>
            <pc:docMk/>
            <pc:sldMk cId="4061289839" sldId="261"/>
            <ac:spMk id="42" creationId="{FA454388-EE58-32C2-C10E-C61261B4E6FB}"/>
          </ac:spMkLst>
        </pc:spChg>
        <pc:spChg chg="mod">
          <ac:chgData name="Luis Manez" userId="f6bf1618-02dc-4663-8dbb-debc9ae6211c" providerId="ADAL" clId="{42A0F6D5-08CF-7849-B5E8-AAFDF63DD693}" dt="2024-01-27T07:35:00.030" v="1882" actId="165"/>
          <ac:spMkLst>
            <pc:docMk/>
            <pc:sldMk cId="4061289839" sldId="261"/>
            <ac:spMk id="43" creationId="{AE96B9DC-4C99-9D6E-072F-499B7402B62E}"/>
          </ac:spMkLst>
        </pc:spChg>
        <pc:spChg chg="add del mod">
          <ac:chgData name="Luis Manez" userId="f6bf1618-02dc-4663-8dbb-debc9ae6211c" providerId="ADAL" clId="{42A0F6D5-08CF-7849-B5E8-AAFDF63DD693}" dt="2024-01-27T07:36:31.909" v="1891" actId="478"/>
          <ac:spMkLst>
            <pc:docMk/>
            <pc:sldMk cId="4061289839" sldId="261"/>
            <ac:spMk id="44" creationId="{CDEC5450-C37C-4704-5B50-968C5BB9FF3A}"/>
          </ac:spMkLst>
        </pc:spChg>
        <pc:spChg chg="add mod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45" creationId="{58A03EF3-F8F5-0A98-F579-8B21D473313D}"/>
          </ac:spMkLst>
        </pc:spChg>
        <pc:spChg chg="add mod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46" creationId="{8A1D9F0A-8DC0-F685-3EC8-05BE7829A54A}"/>
          </ac:spMkLst>
        </pc:spChg>
        <pc:spChg chg="add mod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47" creationId="{4A0DC8C4-8803-46A1-6CE0-7C71A2CA5842}"/>
          </ac:spMkLst>
        </pc:spChg>
        <pc:spChg chg="add del mod">
          <ac:chgData name="Luis Manez" userId="f6bf1618-02dc-4663-8dbb-debc9ae6211c" providerId="ADAL" clId="{42A0F6D5-08CF-7849-B5E8-AAFDF63DD693}" dt="2024-01-27T07:42:10.407" v="2055" actId="164"/>
          <ac:spMkLst>
            <pc:docMk/>
            <pc:sldMk cId="4061289839" sldId="261"/>
            <ac:spMk id="48" creationId="{9CD3E60C-F757-46DE-9EB3-E54B32D329B0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51" creationId="{228F9AD7-EACB-2BAB-BAC9-BC54857A30CA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52" creationId="{C2126F75-C537-9AE8-BF08-C45A5ADCDAED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53" creationId="{C24341D3-A40F-3414-3503-04E2FC0F7045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54" creationId="{9C74C9BE-B89F-BD6D-E6F9-4D1616C9A524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55" creationId="{77118F6F-B421-2C0A-325E-40779B26D742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56" creationId="{F15B8CE3-4775-9387-E2AF-714DEED01A75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57" creationId="{BC45CC6B-E527-A010-CA60-7866AF4BEC15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58" creationId="{AA83F743-8BF4-A9EF-EF18-13FB27D162CE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59" creationId="{E0EA0DF2-BB12-576E-80D0-9F52364FC7FE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60" creationId="{7DB9F99F-2B46-0234-FE34-9B3C53704A51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61" creationId="{E650D525-8C07-C4F4-6E76-406FE47C2331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63" creationId="{8E5B4ADC-B1A7-4F55-8AC3-BBDAC1BED3D7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64" creationId="{51AAF84D-EFC2-193A-E39F-5816AE2BAE2D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65" creationId="{48C8F1E7-09D7-8C01-EE7C-F1F240918028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66" creationId="{AA6AD7CB-8D1A-6F43-597A-2DD6CC9EDB03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67" creationId="{A7EC1BFF-8652-BF09-8A9D-C452F1223435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68" creationId="{4636F311-083A-521F-61A8-EA9113E9FEA4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69" creationId="{5F5C56DD-48BD-50EA-C8EA-E6BBBA8278D0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70" creationId="{39987C7A-CC32-2029-68BF-32C8C8ED1EB3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71" creationId="{DDB327C7-D020-F22D-FEDB-C999E0475546}"/>
          </ac:spMkLst>
        </pc:spChg>
        <pc:spChg chg="mod">
          <ac:chgData name="Luis Manez" userId="f6bf1618-02dc-4663-8dbb-debc9ae6211c" providerId="ADAL" clId="{42A0F6D5-08CF-7849-B5E8-AAFDF63DD693}" dt="2024-01-27T07:42:17.400" v="2057"/>
          <ac:spMkLst>
            <pc:docMk/>
            <pc:sldMk cId="4061289839" sldId="261"/>
            <ac:spMk id="72" creationId="{4E43E4B6-E9CE-AE92-61D5-33F9BC1D5910}"/>
          </ac:spMkLst>
        </pc:spChg>
        <pc:spChg chg="mod">
          <ac:chgData name="Luis Manez" userId="f6bf1618-02dc-4663-8dbb-debc9ae6211c" providerId="ADAL" clId="{42A0F6D5-08CF-7849-B5E8-AAFDF63DD693}" dt="2024-01-27T08:09:24.876" v="2480"/>
          <ac:spMkLst>
            <pc:docMk/>
            <pc:sldMk cId="4061289839" sldId="261"/>
            <ac:spMk id="76" creationId="{26055964-6A29-7610-1D52-8222455FD1B4}"/>
          </ac:spMkLst>
        </pc:spChg>
        <pc:spChg chg="mod">
          <ac:chgData name="Luis Manez" userId="f6bf1618-02dc-4663-8dbb-debc9ae6211c" providerId="ADAL" clId="{42A0F6D5-08CF-7849-B5E8-AAFDF63DD693}" dt="2024-01-27T08:09:24.876" v="2480"/>
          <ac:spMkLst>
            <pc:docMk/>
            <pc:sldMk cId="4061289839" sldId="261"/>
            <ac:spMk id="77" creationId="{811116D0-7339-0215-C609-9F129811D365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80" creationId="{661ED8D3-0726-2D2C-0E0A-564B70B31C73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81" creationId="{1DA89864-5623-146E-4F1F-B96131B1F403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82" creationId="{90B22982-F16C-B24A-B091-F1D8B4A4ECFD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83" creationId="{8A66DBB6-64CD-3E29-1E89-1C5F3324945A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84" creationId="{BA2671D2-CAD4-CA23-3684-700D4594FB88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85" creationId="{536F083C-5E52-38CB-701D-943D1C90124D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86" creationId="{7F87BE87-A5F7-B10A-487E-4B23E36A73D6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87" creationId="{9C470F8C-873C-C9C0-1CA9-05750BDFF994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88" creationId="{FDCF3E3B-FA8A-84B6-E2F5-B19BE5EA9CAB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89" creationId="{F40B884C-3515-AFA0-5698-2110EADF4828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90" creationId="{91565239-5938-6FB4-4B2C-0E814C596D0D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91" creationId="{15A4F655-C831-F250-869B-CA900943249D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93" creationId="{CB1A47F9-68BD-0502-5C37-2DDE96D682D5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94" creationId="{1047B4DF-DC1A-47E8-4C95-8B3688FC58BA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95" creationId="{A285B2DE-55BE-A10C-D665-964D64AB0E07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96" creationId="{222D1655-93B6-E80E-A245-A3C61CBCF3AE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97" creationId="{C988F56A-9A35-D94C-D7DF-A8923A561041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98" creationId="{16014A70-A2B0-F340-8487-D7FEE7881A81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99" creationId="{88A39466-2D09-72FD-54B8-428E1901A043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100" creationId="{532C59B2-EE76-8002-0A65-14AB5105CE53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101" creationId="{D6374D1F-FC98-0D35-74C5-67665CF52B58}"/>
          </ac:spMkLst>
        </pc:spChg>
        <pc:spChg chg="mod">
          <ac:chgData name="Luis Manez" userId="f6bf1618-02dc-4663-8dbb-debc9ae6211c" providerId="ADAL" clId="{42A0F6D5-08CF-7849-B5E8-AAFDF63DD693}" dt="2024-01-27T08:10:09.506" v="2486" actId="207"/>
          <ac:spMkLst>
            <pc:docMk/>
            <pc:sldMk cId="4061289839" sldId="261"/>
            <ac:spMk id="102" creationId="{4D2A3C4E-6CA8-EB73-289C-AE5CDD4C24AC}"/>
          </ac:spMkLst>
        </pc:spChg>
        <pc:spChg chg="add mod">
          <ac:chgData name="Luis Manez" userId="f6bf1618-02dc-4663-8dbb-debc9ae6211c" providerId="ADAL" clId="{42A0F6D5-08CF-7849-B5E8-AAFDF63DD693}" dt="2024-01-27T08:21:30.686" v="2552" actId="1076"/>
          <ac:spMkLst>
            <pc:docMk/>
            <pc:sldMk cId="4061289839" sldId="261"/>
            <ac:spMk id="103" creationId="{B9A04FCE-12AC-3010-ECEE-B2FFF8E3980F}"/>
          </ac:spMkLst>
        </pc:spChg>
        <pc:spChg chg="add mod">
          <ac:chgData name="Luis Manez" userId="f6bf1618-02dc-4663-8dbb-debc9ae6211c" providerId="ADAL" clId="{42A0F6D5-08CF-7849-B5E8-AAFDF63DD693}" dt="2024-01-27T08:22:18.594" v="2559" actId="207"/>
          <ac:spMkLst>
            <pc:docMk/>
            <pc:sldMk cId="4061289839" sldId="261"/>
            <ac:spMk id="104" creationId="{7376E37D-3466-3214-B09E-BCF9FB2514E8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07" creationId="{FCDA7D15-A889-1897-5B56-181704BE106F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08" creationId="{54AC3B92-3D60-236E-56DD-0675CA14EFF8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09" creationId="{7FA84454-D36D-5A42-4C0B-7FCE0576207D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10" creationId="{693073A5-63AC-3DCA-62DC-B9D2F84E3D94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11" creationId="{B58BBAF0-C20D-412A-C2B0-F5A196356DAB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12" creationId="{CB3FC6B1-45BD-212F-CC0D-3A694A87AE42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13" creationId="{6A6341B3-2CB9-EC2F-6560-FC08DD6B1B57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14" creationId="{982E99CD-36A6-0A12-85F2-51DFC4EADE1C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15" creationId="{C4DF65A9-8206-C287-5065-EBB47C236F00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16" creationId="{DF110AEA-1F98-B825-2097-B3201239A663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17" creationId="{1F7F41AD-2B3D-34F5-D0DB-5417504F1310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18" creationId="{DA655C00-0567-337C-61E5-9EC8A6F471C9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20" creationId="{4A893B1C-1C5B-4B46-78B2-8EC8FFEF17B7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21" creationId="{67AEEFB7-4EAD-5B8C-0CDD-D2B8788693EA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22" creationId="{8D94B6C8-E4A4-37E7-F12C-118F039755C0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23" creationId="{A22C8411-DC28-4D74-1D5C-0FC8026D75AD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24" creationId="{D560F6B5-7BAF-ED15-4EE8-0B378C1D2D88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25" creationId="{64465799-C115-0202-A2D3-68454B545A2F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26" creationId="{7322B449-C04D-154E-308E-19CCF97E23FE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27" creationId="{08E29E78-00B5-2011-C24C-D34C6E77A1D1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28" creationId="{B16E90FA-FC04-C1E0-6E40-F6DFD233E5DE}"/>
          </ac:spMkLst>
        </pc:spChg>
        <pc:spChg chg="mod">
          <ac:chgData name="Luis Manez" userId="f6bf1618-02dc-4663-8dbb-debc9ae6211c" providerId="ADAL" clId="{42A0F6D5-08CF-7849-B5E8-AAFDF63DD693}" dt="2024-01-27T08:21:32.331" v="2553"/>
          <ac:spMkLst>
            <pc:docMk/>
            <pc:sldMk cId="4061289839" sldId="261"/>
            <ac:spMk id="129" creationId="{64054BF9-7F8C-8B57-01B5-8BD89DA514D0}"/>
          </ac:spMkLst>
        </pc:spChg>
        <pc:spChg chg="add mod">
          <ac:chgData name="Luis Manez" userId="f6bf1618-02dc-4663-8dbb-debc9ae6211c" providerId="ADAL" clId="{42A0F6D5-08CF-7849-B5E8-AAFDF63DD693}" dt="2024-01-27T08:22:24.013" v="2560" actId="207"/>
          <ac:spMkLst>
            <pc:docMk/>
            <pc:sldMk cId="4061289839" sldId="261"/>
            <ac:spMk id="130" creationId="{F72D04B0-069A-F361-C82D-A8F6302EAB40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33" creationId="{6C9254BC-13E9-016D-275D-2800E1272FF3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34" creationId="{92F10EDE-DC0B-81DE-74BB-9FF883DE6742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35" creationId="{2CEE8D81-3155-6E90-76C7-59734D1DF474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36" creationId="{9828F632-143A-CA44-0258-458D98E0F9F7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37" creationId="{82E0FB08-5F64-08F9-E621-3EC0C81B4A52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38" creationId="{59FE08F1-DCE2-9A91-8B68-4EEC9A527091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39" creationId="{1020BF88-1BFF-7A6B-1547-6814182288CB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40" creationId="{8C41750C-8FF5-216D-0293-CCD8D77605E9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41" creationId="{2DC1F6DA-5942-F8D1-33EC-663691C4E87C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42" creationId="{585C41F5-0352-08C9-03DD-AA4D3EB14D2D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43" creationId="{B2C2E258-0377-151C-D132-E7ED55EBAED1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44" creationId="{20244C4D-4910-44C2-7ABA-C2E01E3A7CDC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46" creationId="{5FC967E2-F7F7-D808-5E56-F51090019ED6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47" creationId="{BE3A95A8-E988-6DFC-9582-161FD8956383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48" creationId="{6B693BB0-199B-F78D-6AE0-65DDB6A7ED9C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49" creationId="{0B824DC1-9394-2E46-D1F7-399564BD6B99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50" creationId="{01A442A4-F2F8-A4B2-297A-BA38A2E53E5F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51" creationId="{C93D040F-AE5C-46DC-8C9E-99022A739411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52" creationId="{11E238D0-581D-80DB-8CFE-B3AB8CBF3984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53" creationId="{0CA3FFB4-F442-9B87-CCD9-4179C01E48E7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54" creationId="{693A5340-0E34-A251-E524-114DAD01DF31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55" creationId="{59A743C2-65A0-6EF7-5F30-AFFED19D00A9}"/>
          </ac:spMkLst>
        </pc:spChg>
        <pc:spChg chg="add mod">
          <ac:chgData name="Luis Manez" userId="f6bf1618-02dc-4663-8dbb-debc9ae6211c" providerId="ADAL" clId="{42A0F6D5-08CF-7849-B5E8-AAFDF63DD693}" dt="2024-01-27T08:22:29.054" v="2561" actId="207"/>
          <ac:spMkLst>
            <pc:docMk/>
            <pc:sldMk cId="4061289839" sldId="261"/>
            <ac:spMk id="156" creationId="{DCA05718-C974-97AF-9951-50D70A5E31AA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59" creationId="{B844EFF2-E8AA-AEBD-8E5E-B8EA002E0DCF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60" creationId="{B6551333-4CB4-842E-E723-B27044E79B4B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61" creationId="{7DCB5EB1-65C3-9FFC-BF20-82F2B842A3D0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62" creationId="{3C23630D-CB29-2B4B-603E-A255A98DBAAA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63" creationId="{654B7A7E-38EF-4BAD-1940-D2122835781E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64" creationId="{2703B3AC-6EDA-2063-F9DB-4CB980FF9D25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65" creationId="{48F1ED53-4E5C-66A0-15AC-8C2462D897DE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66" creationId="{7391510E-069F-46A1-8681-8FD35DE73787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67" creationId="{1284CA79-8934-BFC2-EA90-0E50634BD874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68" creationId="{6BF13EEB-F431-BAC8-39C6-B06BC38EAE21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69" creationId="{14E92718-CC3B-CB94-1947-1EE9FC8C0AEE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70" creationId="{7BBF340D-154E-E0DD-75A3-C4D8B70FB46E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72" creationId="{442F138F-64FA-F2D9-C4C8-1472D1FB5B06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73" creationId="{E0D623E9-29E8-55EA-2F4F-4B530C1874BB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74" creationId="{2E11AB56-DB2C-A459-3872-E159C769EA9D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75" creationId="{178923C3-A215-9549-7C8B-4B9EB2144182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76" creationId="{34C96807-8408-DB5B-24A7-8E1B3F814D32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77" creationId="{3728C170-4942-E61B-0114-FBC7455DA62A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78" creationId="{0E6CE0D9-56C9-7FB8-3D86-53BD16332173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79" creationId="{92AEFFB2-6B7A-3174-CA69-454A4941AB34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80" creationId="{B17E005C-C171-A4F9-3E88-E0D49FCEDE40}"/>
          </ac:spMkLst>
        </pc:spChg>
        <pc:spChg chg="mod">
          <ac:chgData name="Luis Manez" userId="f6bf1618-02dc-4663-8dbb-debc9ae6211c" providerId="ADAL" clId="{42A0F6D5-08CF-7849-B5E8-AAFDF63DD693}" dt="2024-01-27T08:21:40.873" v="2555"/>
          <ac:spMkLst>
            <pc:docMk/>
            <pc:sldMk cId="4061289839" sldId="261"/>
            <ac:spMk id="181" creationId="{C916520A-D649-63EE-8A8D-8F4DE1A90532}"/>
          </ac:spMkLst>
        </pc:spChg>
        <pc:spChg chg="add mod">
          <ac:chgData name="Luis Manez" userId="f6bf1618-02dc-4663-8dbb-debc9ae6211c" providerId="ADAL" clId="{42A0F6D5-08CF-7849-B5E8-AAFDF63DD693}" dt="2024-01-27T08:22:35.832" v="2562" actId="207"/>
          <ac:spMkLst>
            <pc:docMk/>
            <pc:sldMk cId="4061289839" sldId="261"/>
            <ac:spMk id="182" creationId="{97BD8335-72A7-EA17-4A90-FC2162EAFF0B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85" creationId="{BD9617D0-8FCD-8F76-5DEC-478842C63E78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86" creationId="{94514B68-24D7-725C-D5D7-93905C03CD2B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87" creationId="{FAE42FC3-C254-A159-B853-E559753A6CEE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88" creationId="{91E6D691-15A2-7326-94F3-E45FAF56F8C9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89" creationId="{50565054-6CC3-59A3-E542-D9D1E029F1C2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90" creationId="{C4BDD6F8-7BE0-FBA2-BC9A-059ED32FAE22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91" creationId="{B6A545D7-A9A4-BAE1-2BAC-8C946047D23D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92" creationId="{C9503FF0-A72A-8F94-8DA7-9A5E16A76F71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93" creationId="{60D6F0AE-7F5E-E292-22AA-631F18E7F952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94" creationId="{49703418-3AD1-6FD7-82AD-948C31F33C7D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95" creationId="{68665D97-3313-ADB4-D94A-A17F596AFCF7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96" creationId="{EBC0D0B8-6EE8-E910-22AC-023CD0846EA1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98" creationId="{6855F80D-0D77-183A-2C4C-728ADCB966BB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199" creationId="{D48DF3C9-A91A-6BB5-8BC0-D47DD2ED7577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00" creationId="{9647E02C-2DA6-2D77-C56E-EFEAC90E95C4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01" creationId="{41340102-A681-9BE5-0ED1-D6DE3EBDA9F8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02" creationId="{8609F205-4722-C7F2-DAA0-A568A0517B9C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03" creationId="{F56DF828-E57E-ADCB-B787-8154B332BEE7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04" creationId="{17949A95-6D0A-04CE-E8AE-19EE73493C0F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05" creationId="{A35D014E-475B-C15D-DAFC-579B4D0BC4C2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06" creationId="{7DA102B1-4521-1661-C960-DF21C8412713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07" creationId="{61D54F61-56A5-A49A-24B1-10792F1B71B5}"/>
          </ac:spMkLst>
        </pc:spChg>
        <pc:spChg chg="add mod">
          <ac:chgData name="Luis Manez" userId="f6bf1618-02dc-4663-8dbb-debc9ae6211c" providerId="ADAL" clId="{42A0F6D5-08CF-7849-B5E8-AAFDF63DD693}" dt="2024-01-27T08:22:44.555" v="2563" actId="207"/>
          <ac:spMkLst>
            <pc:docMk/>
            <pc:sldMk cId="4061289839" sldId="261"/>
            <ac:spMk id="208" creationId="{E38E48F4-BE4D-F749-B79F-F8A927A0B6A2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11" creationId="{3587C4C8-0AB0-C6FC-2154-1EEE564F71F6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12" creationId="{352B575E-7393-0D91-2778-577B6CBC92E5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13" creationId="{1933A801-9CE5-5B4D-C519-AC42FAC2E5C0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14" creationId="{C191957D-F3EA-F2E2-7B3E-96AAA881B4F0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15" creationId="{0E174924-A7DB-C315-067F-D523B2E194D8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16" creationId="{AD2D9379-A10E-3B77-F146-E296FC7ADB49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17" creationId="{00C09A7E-9B61-2576-CC7B-841F51153517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18" creationId="{FC920641-45AF-867F-FC2B-2699B17B21C7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19" creationId="{A3DD88FB-37DD-428D-3D32-02375375B5A0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20" creationId="{F24B72FA-2D31-9165-34A8-46EE90D9F062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21" creationId="{D9EA33D0-B01D-C035-C588-62DE31192109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22" creationId="{182CA191-D56B-83FD-563B-79CA7C749B53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24" creationId="{2DFD0037-41D0-36A9-471D-090B753C01D7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25" creationId="{71A6CCED-0281-CDF4-9AA9-18ADDF84F9DE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26" creationId="{916D2706-EF52-F152-0608-97DC9270094D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27" creationId="{1CAAEF38-BE0B-CA84-AA93-6378B40DA30E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28" creationId="{05E2F298-00B6-01E4-3372-178DC7527610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29" creationId="{946F4318-E8C8-3C5F-FAFB-A39ECDC6F9EA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30" creationId="{88C7F9D9-E986-452E-8E2C-B7A39DD26FCA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31" creationId="{2A232722-4896-ABAE-2CB3-B5A262F69B26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32" creationId="{2D1C2849-52D1-81B3-0AC7-55F00E1D1686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33" creationId="{6122B753-993A-0CB7-D9D7-4F3E3B7850ED}"/>
          </ac:spMkLst>
        </pc:spChg>
        <pc:spChg chg="add mod">
          <ac:chgData name="Luis Manez" userId="f6bf1618-02dc-4663-8dbb-debc9ae6211c" providerId="ADAL" clId="{42A0F6D5-08CF-7849-B5E8-AAFDF63DD693}" dt="2024-01-27T08:23:11.944" v="2564" actId="207"/>
          <ac:spMkLst>
            <pc:docMk/>
            <pc:sldMk cId="4061289839" sldId="261"/>
            <ac:spMk id="234" creationId="{D1424EBD-2524-112A-D58B-9120818F59EF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37" creationId="{ECD55AC0-7432-E37D-5778-11A0AE757664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38" creationId="{A702E89B-559A-B3FD-A48A-B08725FE04AE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39" creationId="{2C03DA58-99D8-EA53-802A-7E058076C59C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40" creationId="{D27F6A6B-9D01-26BF-230E-0092CAD698AF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41" creationId="{FF2E3617-BC12-1380-20F5-792AF8AAEA45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42" creationId="{D37C1DFA-04B3-E05A-1407-A0FEEA300859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43" creationId="{9232AA16-0596-6D03-4163-5CB873A23C43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44" creationId="{AFFC7253-A9E8-509E-B8C9-0C794F0DCB8A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45" creationId="{79BF1AAA-3F49-62B8-FB63-7312248FAF76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46" creationId="{727BA4E7-63E2-B42F-8625-BB41C8C8DF9E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47" creationId="{1F064988-7929-CB45-F8B3-32F1A832485E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48" creationId="{0C877284-EDBB-391B-6AD9-9B75A7F87A33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50" creationId="{61F2D69D-5901-24A6-1F68-331B6A41A017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51" creationId="{39B242B7-4573-1C19-7158-1105FE5366AC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52" creationId="{956213BD-0D82-DD1D-6BB1-415B40D6722A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53" creationId="{0FD5604C-912B-20C0-3704-3DFA236C16E8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54" creationId="{C5563ED3-71A6-FD84-EB8E-6BB46F2C9A8F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55" creationId="{DFC22825-266D-E3FF-0550-F8499CA69808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56" creationId="{B0AE68DA-08BE-E47A-2465-823D5A4E6CE6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57" creationId="{4A8034B3-DBEE-D6FD-84F3-28D7C943A64C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58" creationId="{B720D2E4-1899-A00E-710D-10362721344E}"/>
          </ac:spMkLst>
        </pc:spChg>
        <pc:spChg chg="mod">
          <ac:chgData name="Luis Manez" userId="f6bf1618-02dc-4663-8dbb-debc9ae6211c" providerId="ADAL" clId="{42A0F6D5-08CF-7849-B5E8-AAFDF63DD693}" dt="2024-01-27T08:21:54.375" v="2557"/>
          <ac:spMkLst>
            <pc:docMk/>
            <pc:sldMk cId="4061289839" sldId="261"/>
            <ac:spMk id="259" creationId="{E1793842-CD51-7A48-3840-9575042D0339}"/>
          </ac:spMkLst>
        </pc:spChg>
        <pc:spChg chg="add mod">
          <ac:chgData name="Luis Manez" userId="f6bf1618-02dc-4663-8dbb-debc9ae6211c" providerId="ADAL" clId="{42A0F6D5-08CF-7849-B5E8-AAFDF63DD693}" dt="2024-01-27T08:36:28.704" v="2704" actId="208"/>
          <ac:spMkLst>
            <pc:docMk/>
            <pc:sldMk cId="4061289839" sldId="261"/>
            <ac:spMk id="260" creationId="{351F439E-2A48-714C-72CC-51818AF9E9B1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63" creationId="{36A77FE5-497C-1A99-8E30-E86E201A8E9A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64" creationId="{B307D56D-F608-A592-6B86-9AB3C0A65948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65" creationId="{43CD0513-8A58-59FE-6D1D-E79CEF441065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66" creationId="{3D1B7487-4314-3C1F-F755-B5C1B4B319BA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67" creationId="{694384E8-36B9-225B-0497-17F01599CE44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68" creationId="{2F533C3C-DA12-0052-CF5C-D8892CB3D347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69" creationId="{4AB8891A-D523-D1B3-A50B-D98E0011F584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70" creationId="{5354895B-3693-8539-E9D3-667306972146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71" creationId="{64CD7B60-1A89-B88F-3D2E-AF4AB47AC082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72" creationId="{1C106A99-AB89-3432-D85E-25E27E6F5D72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73" creationId="{EB04CAE3-66EB-07F2-04BA-9C086E762D56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74" creationId="{3044022F-55DA-29E7-03C5-C6F3DD7C82F2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76" creationId="{89A14593-5B3E-5879-C333-25321EDC8302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77" creationId="{B5871347-E324-490D-2997-F71B8D580C72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78" creationId="{1392D9F1-63B6-4A63-5BBE-A83B65E12673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79" creationId="{6419E121-F09E-C8E8-2A54-0DB805726227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80" creationId="{A8596414-8C77-739C-E2CF-1C9D975C3762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81" creationId="{2C3C3973-329A-4C62-8B59-6A9B7F334875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82" creationId="{38B3360E-5977-E2B1-26C1-347B7EFEC494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83" creationId="{D6EEEEC7-5C89-DADC-B2C7-D32CC334C9F6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84" creationId="{52005799-64B3-94D7-B0C8-57E0865574A6}"/>
          </ac:spMkLst>
        </pc:spChg>
        <pc:spChg chg="mod">
          <ac:chgData name="Luis Manez" userId="f6bf1618-02dc-4663-8dbb-debc9ae6211c" providerId="ADAL" clId="{42A0F6D5-08CF-7849-B5E8-AAFDF63DD693}" dt="2024-01-27T08:23:30.274" v="2565" actId="207"/>
          <ac:spMkLst>
            <pc:docMk/>
            <pc:sldMk cId="4061289839" sldId="261"/>
            <ac:spMk id="285" creationId="{BC42CEB6-9BC6-20E8-719D-58D071EBABF3}"/>
          </ac:spMkLst>
        </pc:spChg>
        <pc:spChg chg="add mod">
          <ac:chgData name="Luis Manez" userId="f6bf1618-02dc-4663-8dbb-debc9ae6211c" providerId="ADAL" clId="{42A0F6D5-08CF-7849-B5E8-AAFDF63DD693}" dt="2024-01-27T08:28:45.644" v="2604" actId="1076"/>
          <ac:spMkLst>
            <pc:docMk/>
            <pc:sldMk cId="4061289839" sldId="261"/>
            <ac:spMk id="286" creationId="{099C1282-7584-2A15-C50B-C44556DADB22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289" creationId="{B2227663-4C7C-3EA1-CB47-5E93784D684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290" creationId="{F428B83C-0F03-9647-2E58-C54F49CF5392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291" creationId="{B85E2800-7D0C-514B-8A4A-63997A5828DF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292" creationId="{9C206DE8-A062-E0D8-4C3E-C1B759D452BB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293" creationId="{ECBFF5D2-0FD6-EA4C-BD44-DC9926A187A1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294" creationId="{7829A1DE-3633-76BB-3F0E-271522B12CA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295" creationId="{C8EEE9A5-FD90-F6BA-22D9-0E09314DFB11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296" creationId="{00036C31-1F49-BB05-6745-6B5503081893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297" creationId="{3FEFBF65-BB1A-382D-7F71-B27BC3A34872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298" creationId="{2240133A-004F-29D8-797D-C513FCD0C4D1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299" creationId="{342AD3E9-0985-2C81-880E-049F0BD78BF8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00" creationId="{BCDF1BFA-712B-AEF3-BE05-7873E42F7BD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02" creationId="{8851A5AB-B316-B304-3338-72E587D93A18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03" creationId="{63239EEF-96EA-BE23-4C8A-C3DB542466A5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04" creationId="{EC16A9FE-22EC-3768-87CB-F9F25C0B066E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05" creationId="{E7DD5421-5549-E60F-124C-37CA1DFAB8C6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06" creationId="{C9EBEB89-D305-9612-2529-71BE9D460157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07" creationId="{DD337DB2-EDFC-CEED-F8DE-E0F587D1FCD1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08" creationId="{46055433-4BD0-E590-6164-6F5170FCC024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09" creationId="{10A3B45C-5F17-3E23-32F8-BDF256570CE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10" creationId="{77CA2F8E-287B-622B-64AC-73B217ECAEC2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11" creationId="{A9485F5E-5F35-E8D1-3B00-CC0DB2F8FCA8}"/>
          </ac:spMkLst>
        </pc:spChg>
        <pc:spChg chg="add mod">
          <ac:chgData name="Luis Manez" userId="f6bf1618-02dc-4663-8dbb-debc9ae6211c" providerId="ADAL" clId="{42A0F6D5-08CF-7849-B5E8-AAFDF63DD693}" dt="2024-01-27T08:24:28.518" v="2570" actId="11530"/>
          <ac:spMkLst>
            <pc:docMk/>
            <pc:sldMk cId="4061289839" sldId="261"/>
            <ac:spMk id="312" creationId="{00DF61FD-0C9F-74A5-FCBF-583DE3B49F6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15" creationId="{03AA0562-5C62-7D81-9107-24AD93BF3F5E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16" creationId="{547263A1-0D3E-8E6D-B2E3-5B15562170A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17" creationId="{7DEA6FCE-C823-E45F-1C72-E112AED12DC5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18" creationId="{0BF6CC80-E6F7-F0C6-1C5D-AD8C0D632C4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19" creationId="{ED00B2EF-3D3D-3F6A-7683-A207A97DF81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20" creationId="{D5244833-1DB1-517E-56F0-5BD037835ECF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21" creationId="{8B30C7D8-4FE4-2C8B-D566-A48BDB2E7155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22" creationId="{E84280CE-90B7-C5FA-D65E-5F8652E87F52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23" creationId="{0E65CE42-9449-1A6F-34E3-3639830D4253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24" creationId="{ED9B0F14-587B-8407-70E7-695F384B0A9B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25" creationId="{58E91D55-86FB-EC8C-578A-BF5E09EFA83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26" creationId="{28133B7C-4129-6731-1C0B-F138D7A01AC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28" creationId="{4A6DD698-06C5-1338-045C-098E4715318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29" creationId="{5437A386-B043-784F-C666-A78E17A291B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30" creationId="{06D1A4A3-9187-127C-DEFD-695AA1DA6BD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31" creationId="{7DFE507B-23A4-7C7A-85C2-6629597C8DE6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32" creationId="{61E90D11-2FFE-0620-9B32-4179B8516EF7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33" creationId="{D3DABAA6-4984-F7E5-248C-94C1EE2ACD0F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34" creationId="{1D8C56D7-0D71-D7C3-9D73-052B9403AC4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35" creationId="{F65E51D5-8BDD-F4BB-E3BB-94E8FDBD8CD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36" creationId="{1A6A1674-0905-7F95-C8E5-1D9697979DA1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37" creationId="{E120E94F-CA3A-F4DA-B9CE-053CC3EC8475}"/>
          </ac:spMkLst>
        </pc:spChg>
        <pc:spChg chg="add mod">
          <ac:chgData name="Luis Manez" userId="f6bf1618-02dc-4663-8dbb-debc9ae6211c" providerId="ADAL" clId="{42A0F6D5-08CF-7849-B5E8-AAFDF63DD693}" dt="2024-01-27T08:24:35.181" v="2571" actId="11530"/>
          <ac:spMkLst>
            <pc:docMk/>
            <pc:sldMk cId="4061289839" sldId="261"/>
            <ac:spMk id="338" creationId="{EFB03123-E689-36C1-F557-961BC1C549A2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41" creationId="{69E6F60B-E101-B47F-BEC4-A24AAA03DFC7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42" creationId="{EA4D82C4-D722-5705-AE11-29489E3FDFA7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43" creationId="{8EE20262-C9F1-F0A0-E59E-05542797D68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44" creationId="{CC831424-143A-5BF0-73E6-506789DB5046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45" creationId="{204904F0-639B-4131-357F-DA0EE36EFCC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46" creationId="{7BABD202-F3A7-0D18-B5DF-4AEB161A49BF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47" creationId="{FF4FAF69-1843-A27B-4587-BD9EE3449C5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48" creationId="{B899043D-FC5B-1133-A3D1-A2A90034BF1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49" creationId="{F134BE15-34CC-AAB5-5C94-6ED2AB42781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50" creationId="{EBF0A313-4472-AC80-EC20-F41562AC995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51" creationId="{15DB0174-DA70-BDED-E5A6-99598D70D09B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52" creationId="{2EC1F4FA-28BE-D53F-BC2B-9594CD63852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54" creationId="{0A6470E2-9FAE-114F-4682-0FB863BDDCC3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55" creationId="{76198044-0D85-E2DB-8AF4-AEAEF47C4B8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56" creationId="{4E0DB725-AE3C-CA84-E91D-F7BEE5C2E967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57" creationId="{A0209B8A-1CC5-3FAD-23EC-025524B50745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58" creationId="{D9286094-4F90-A1D8-55B3-C0D537E5115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59" creationId="{060A809A-9CC6-6EB8-EB8A-AEE76419854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60" creationId="{CE04885D-2B49-8CD9-3676-D903B2808804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61" creationId="{030E54E5-B07F-72CC-CBDE-7A27F9900B7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62" creationId="{290AF8DC-65AA-8E2C-CC49-5D2BBBE7238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63" creationId="{5D1181E0-00B9-A48B-83E7-9B6666EA96D6}"/>
          </ac:spMkLst>
        </pc:spChg>
        <pc:spChg chg="add mod">
          <ac:chgData name="Luis Manez" userId="f6bf1618-02dc-4663-8dbb-debc9ae6211c" providerId="ADAL" clId="{42A0F6D5-08CF-7849-B5E8-AAFDF63DD693}" dt="2024-01-27T08:24:39.760" v="2572" actId="11530"/>
          <ac:spMkLst>
            <pc:docMk/>
            <pc:sldMk cId="4061289839" sldId="261"/>
            <ac:spMk id="364" creationId="{813C2387-E82B-4365-54F2-56837BBF904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67" creationId="{B03CE1B7-C30E-4BFB-8498-DDA81458F6FE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68" creationId="{4A23737C-7814-BB8A-7A52-42F5B09B78C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69" creationId="{9EC28CE4-7EB5-84AC-3B88-7BA6088EA454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70" creationId="{571E4039-354B-DF06-E4B4-2C0BF2EFA273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71" creationId="{C1C7316E-7654-69B5-2CC1-871E321A1655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72" creationId="{9BE85CCA-C828-FBB4-ABF0-ADC08718363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73" creationId="{BFF3D3A9-50B2-9A20-3967-E3CABA8DF0D8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74" creationId="{E1D00688-DDC7-FEFC-EB55-3BCB6B0A2A94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75" creationId="{BD29D1C4-B6D0-C894-7553-12FBD5832657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76" creationId="{46A6C2E9-24FF-7477-25F4-7044CA15EB9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77" creationId="{9AFED40F-7842-182C-5F49-C3156A37D59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78" creationId="{97A93EBC-60DA-98A4-8777-94500A1BD80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80" creationId="{16E9C8FD-3D1D-44F5-1997-8B31AB8172E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81" creationId="{50AA3835-440F-DA36-B830-8AE2CFE1018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82" creationId="{D4D45878-0C25-1423-E23B-3E54BA1F777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83" creationId="{AFB5A93D-D962-651B-83EA-CC52ACC0FE9B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84" creationId="{882C7554-4537-B778-FD68-917D40923165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85" creationId="{B6919858-3414-FE53-F450-3A48FDE1063B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86" creationId="{B1A90215-C1DB-7385-C98B-704E5EEA81B7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87" creationId="{80BC0E24-05D5-B59A-26D6-562BB060A991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88" creationId="{7A67E510-F4FD-2729-C3CD-C627C0BC44D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89" creationId="{71CFCECF-A6F8-CE9E-5504-1F67FEF0D8BD}"/>
          </ac:spMkLst>
        </pc:spChg>
        <pc:spChg chg="add mod">
          <ac:chgData name="Luis Manez" userId="f6bf1618-02dc-4663-8dbb-debc9ae6211c" providerId="ADAL" clId="{42A0F6D5-08CF-7849-B5E8-AAFDF63DD693}" dt="2024-01-27T08:24:44.708" v="2573" actId="11530"/>
          <ac:spMkLst>
            <pc:docMk/>
            <pc:sldMk cId="4061289839" sldId="261"/>
            <ac:spMk id="390" creationId="{18E697D2-B6AC-0E43-4891-07C32392CA6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93" creationId="{6E66450F-F1DF-33DF-6760-0D04A506D67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94" creationId="{E62EF9FD-2824-FC07-0FCF-5AA88B1F60F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95" creationId="{9A0A875D-E8EA-3424-F6AC-87FAF3767231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96" creationId="{F5465C40-400D-7942-3F92-DFF4C520297F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97" creationId="{52DD96DF-FAE0-5295-B670-CC1C1971587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98" creationId="{0CE2C93E-BBCC-2C9E-EAF3-D15F460703A1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399" creationId="{A9D73984-C3FA-FCB7-D466-51E7CB305D98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00" creationId="{5D7F03B8-C7DD-0756-D945-51EC2CB272F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01" creationId="{719B2E0C-12E6-694F-C567-3784802D73D1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02" creationId="{5701CE62-C65B-63B3-CA64-897B0CAEE09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03" creationId="{3ED059A2-D2CF-DC84-A081-8E884D0B8C9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04" creationId="{BE3D7B77-0E5A-612E-252D-54E543640BA6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06" creationId="{0CC98D43-DDE5-A259-F63F-5E281413B99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07" creationId="{9BE99209-3749-7544-FE30-0F422D11548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08" creationId="{4C92E5C6-6EDB-BBA6-85A7-4B0633713F5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09" creationId="{A88FD9CD-4CF1-9DB8-6BAF-C901F73535EE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10" creationId="{D0E6B44E-FB0C-8CDD-2AF0-2F327E40442F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11" creationId="{3C41E6DE-74CE-96D2-532E-4FF6ECE6911E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12" creationId="{1B8EFCB4-09F5-EAC1-3419-3BD0CF8C708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13" creationId="{3F614E50-5DA6-632D-766D-4814FD672A6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14" creationId="{23355F68-5F59-A825-FF32-D4BC63419DF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15" creationId="{A9B13882-4EAB-E0E0-E357-02CDEB02CCA9}"/>
          </ac:spMkLst>
        </pc:spChg>
        <pc:spChg chg="add mod">
          <ac:chgData name="Luis Manez" userId="f6bf1618-02dc-4663-8dbb-debc9ae6211c" providerId="ADAL" clId="{42A0F6D5-08CF-7849-B5E8-AAFDF63DD693}" dt="2024-01-27T08:24:59.542" v="2574" actId="11530"/>
          <ac:spMkLst>
            <pc:docMk/>
            <pc:sldMk cId="4061289839" sldId="261"/>
            <ac:spMk id="416" creationId="{655B703F-D07C-60FD-A03E-527E90B210A6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19" creationId="{3ADA966A-081A-E10C-70F7-8F0DE73A2F4F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20" creationId="{B12CEE52-995B-FAE9-F5E1-FA2E8DB42368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21" creationId="{1E22B26F-059C-4312-76DB-51BB8D45E18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22" creationId="{41C579E9-ACE7-DB56-380F-40A238819EE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23" creationId="{33F7F0B1-5F30-B1C3-FB77-95888A99CF4F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24" creationId="{11F825CD-2E9A-815D-C541-D57BCCC0BCB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25" creationId="{FD7D5A58-4E14-D45E-439F-003AB0AAA80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26" creationId="{FF97C475-75C0-0C2F-2D5A-FCBD339E9A85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27" creationId="{CD86D245-5FDC-FE15-7D01-C345C19404B7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28" creationId="{0AE23A75-3A3F-C566-D2BB-92DDBC99118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29" creationId="{EA574CC2-39B5-611A-ABBD-6C0DA34F2F71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30" creationId="{B7B0B15A-9D2E-DB5B-BCCD-9DBD07A4FA73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32" creationId="{F9E08C2F-4EC3-D11F-D7BB-10C342F23D4E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33" creationId="{381593E4-32B3-EFB3-9BD0-2E61BFDFAFC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34" creationId="{630BB511-6034-0CE5-2D05-809F25E86F7F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35" creationId="{C9219739-07E3-4D4B-9123-78E0E2BD0B02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36" creationId="{14B78932-7F7E-C99D-0E2F-CA67C2901EA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37" creationId="{77B6E7DE-CDB8-795B-41BE-7016AD1DC098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38" creationId="{ECB17FD6-CA8B-534C-F818-A699762DDBF6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39" creationId="{156CF3F3-FDE9-C19F-0B65-7210E67FE03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40" creationId="{3AA34D38-F871-14A0-C74D-56DFCEE6E6B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41" creationId="{3CE52323-2F91-2830-1A88-95E9E15C67AF}"/>
          </ac:spMkLst>
        </pc:spChg>
        <pc:spChg chg="add mod">
          <ac:chgData name="Luis Manez" userId="f6bf1618-02dc-4663-8dbb-debc9ae6211c" providerId="ADAL" clId="{42A0F6D5-08CF-7849-B5E8-AAFDF63DD693}" dt="2024-01-27T08:24:09.423" v="2568" actId="1076"/>
          <ac:spMkLst>
            <pc:docMk/>
            <pc:sldMk cId="4061289839" sldId="261"/>
            <ac:spMk id="442" creationId="{E1A2355E-06F8-A294-98F5-FDE00A4351D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45" creationId="{A221AE66-5E59-A9F1-661A-DE6D311109D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46" creationId="{448EF9BC-AD38-CF7E-7BA0-13B3598B3272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47" creationId="{B329B5A0-030F-1184-9013-03E090FEBE44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48" creationId="{A0A98D84-8333-5685-6C68-B4A24D2E1D91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49" creationId="{98DFE04E-97D9-30A4-AA4F-B02F63659E34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50" creationId="{DAB2CCB3-1C87-C686-3F42-46FB7D179857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51" creationId="{6BBCD39B-06EF-50E8-9A0C-D51383C9A74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52" creationId="{6584E0D4-561D-ADE6-A2EA-0952EC9CAE62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53" creationId="{AA5C8809-419A-058A-084B-7C444DBF514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54" creationId="{58362DE3-EE94-E008-958F-64ABF222E99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55" creationId="{BB019BA8-6B58-8705-DA6C-04D75E8F1622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56" creationId="{9C506D6D-9BA3-D5D9-F251-BA8822ABFD55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58" creationId="{9F626D20-3B80-8567-482C-B17B7DDCD678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59" creationId="{E0098402-70F5-7B1E-A3C8-2A21784230EB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60" creationId="{C9FE6B67-EAB0-83F4-F037-0CA32D13600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61" creationId="{909FB5DA-4B61-6077-BE26-76D97D88792E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62" creationId="{E3FA895E-EE50-EE72-1D12-98147A3260FB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63" creationId="{A7443811-C610-73D2-E1E9-2225509AB50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64" creationId="{B6A4C65B-04C4-8022-C012-54C7F9A94CF3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65" creationId="{3A42E6F6-1E36-D940-4C34-3454E4069AAB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66" creationId="{E89F5C6D-B87C-F460-CCBB-63B18B71682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67" creationId="{1102D1F4-71EC-607B-8231-2CDED33100BB}"/>
          </ac:spMkLst>
        </pc:spChg>
        <pc:spChg chg="add mod">
          <ac:chgData name="Luis Manez" userId="f6bf1618-02dc-4663-8dbb-debc9ae6211c" providerId="ADAL" clId="{42A0F6D5-08CF-7849-B5E8-AAFDF63DD693}" dt="2024-01-27T08:36:18.809" v="2703" actId="208"/>
          <ac:spMkLst>
            <pc:docMk/>
            <pc:sldMk cId="4061289839" sldId="261"/>
            <ac:spMk id="468" creationId="{4A361B61-02BA-915D-6B14-C735CDE648BF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71" creationId="{D74A5C64-94B8-433A-21F3-D9066D495A7B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72" creationId="{3D4EF6F2-3705-3DE2-AB6B-D2499C93364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73" creationId="{9A06402D-D102-16D6-1B42-9B6BB07ACCAB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74" creationId="{D051D06F-98CF-15B3-3D62-EF7B0734ABC6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75" creationId="{C2DEDE12-93AA-5CDD-7644-CF38F71D193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76" creationId="{667A5F2B-5C71-AA75-D98E-D4CB1E8E09C6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77" creationId="{DD9136C6-C556-3455-0033-04B91806311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78" creationId="{75131482-FA0C-18C8-27F0-9C00AA24E13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79" creationId="{967603EC-491F-D6FC-2460-CFAAD0F85453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80" creationId="{2934F8C7-5EE2-052D-014E-38FB0B1F70D3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81" creationId="{0AD2AE55-7319-9584-5FCD-FADA8AC7FA07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82" creationId="{9990EE8B-6B10-B6B5-D083-6B1B93E99A94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84" creationId="{7DD0F3D1-6A2F-C125-27C3-7A22EFDB1F1D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85" creationId="{039C4E4F-F234-D524-02CC-296C389D67D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86" creationId="{3DB8F06A-AA8E-702E-4AA4-59970B4324FA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87" creationId="{140E0117-D8F3-0FFF-4B64-F837D448AC33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88" creationId="{4F59C49D-57E5-CBF8-0804-14081B9FD98E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89" creationId="{F461622F-0B8E-CD9E-4185-861AE3F3C9CC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90" creationId="{EBFCA616-AE61-7CE0-52F7-EFEA92AAE16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91" creationId="{401BE4C7-7632-6EC4-7F40-A6E34AE56C10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92" creationId="{4A397442-58DF-7530-0E8D-CD265AE1C929}"/>
          </ac:spMkLst>
        </pc:spChg>
        <pc:spChg chg="mod">
          <ac:chgData name="Luis Manez" userId="f6bf1618-02dc-4663-8dbb-debc9ae6211c" providerId="ADAL" clId="{42A0F6D5-08CF-7849-B5E8-AAFDF63DD693}" dt="2024-01-27T08:24:04.268" v="2567"/>
          <ac:spMkLst>
            <pc:docMk/>
            <pc:sldMk cId="4061289839" sldId="261"/>
            <ac:spMk id="493" creationId="{029E5BD8-3F99-6B3F-E1CE-65536424FDE2}"/>
          </ac:spMkLst>
        </pc:spChg>
        <pc:spChg chg="mod topLvl">
          <ac:chgData name="Luis Manez" userId="f6bf1618-02dc-4663-8dbb-debc9ae6211c" providerId="ADAL" clId="{42A0F6D5-08CF-7849-B5E8-AAFDF63DD693}" dt="2024-01-27T08:31:26.900" v="2655" actId="14100"/>
          <ac:spMkLst>
            <pc:docMk/>
            <pc:sldMk cId="4061289839" sldId="261"/>
            <ac:spMk id="496" creationId="{53769C0E-550A-6323-3499-C1B8E5F694F0}"/>
          </ac:spMkLst>
        </pc:spChg>
        <pc:spChg chg="mod topLvl">
          <ac:chgData name="Luis Manez" userId="f6bf1618-02dc-4663-8dbb-debc9ae6211c" providerId="ADAL" clId="{42A0F6D5-08CF-7849-B5E8-AAFDF63DD693}" dt="2024-01-27T08:31:40.332" v="2660" actId="1036"/>
          <ac:spMkLst>
            <pc:docMk/>
            <pc:sldMk cId="4061289839" sldId="261"/>
            <ac:spMk id="497" creationId="{C9C0C834-C810-F565-DF64-D85172938D5C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00" creationId="{3C863B8B-E72F-A408-B67D-8D5185C498CE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01" creationId="{9A34CBBC-A9C8-77F9-9D36-B45746015E24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02" creationId="{0AF51B91-584E-9C10-2AD6-A5CE2C47B9BB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03" creationId="{DFFD26F4-66B5-1F75-C161-F0DC342A44E4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04" creationId="{00ABFA27-FEED-8D0C-1779-8EC115A532F9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05" creationId="{5F682A91-DA40-10CF-FAA5-359D22620B87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06" creationId="{1A39B5DC-7C48-849E-210F-2E1FACC89CA9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07" creationId="{337EB438-CE6E-E26D-4940-84E91AF91D55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08" creationId="{B5B82010-5976-2AA5-5E82-33B5A2A75EB0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09" creationId="{AD8ACF4A-F20D-906D-98AC-0989F8A1BF1F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10" creationId="{733E69FB-ACDC-1D28-9A7B-84AAB7137220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12" creationId="{F45E6DB2-06C4-7E65-F33A-D792D43B392F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13" creationId="{689F0DF8-CB83-41CA-BF6C-508F2175E8AF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14" creationId="{32A51068-0E57-AABA-5C45-42A47C6E99C4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15" creationId="{3045CF8F-240A-89F2-81BF-C846681233B0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16" creationId="{A4AF1BB4-B7FE-7374-F92B-48F3A9DEA063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17" creationId="{EB9C1E59-41A0-78E6-594C-BDF78347CD42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18" creationId="{6F12AD56-B963-F7DB-B8BB-1B1DF5F69974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19" creationId="{4F8A12D6-5465-7DD2-14D6-127525F700D1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20" creationId="{4D923047-A496-A119-7435-47EE34C9379E}"/>
          </ac:spMkLst>
        </pc:spChg>
        <pc:spChg chg="mod">
          <ac:chgData name="Luis Manez" userId="f6bf1618-02dc-4663-8dbb-debc9ae6211c" providerId="ADAL" clId="{42A0F6D5-08CF-7849-B5E8-AAFDF63DD693}" dt="2024-01-27T08:26:39.859" v="2580" actId="165"/>
          <ac:spMkLst>
            <pc:docMk/>
            <pc:sldMk cId="4061289839" sldId="261"/>
            <ac:spMk id="521" creationId="{BF441213-35B6-867B-DB90-FB4F5F1159A3}"/>
          </ac:spMkLst>
        </pc:spChg>
        <pc:spChg chg="add mod">
          <ac:chgData name="Luis Manez" userId="f6bf1618-02dc-4663-8dbb-debc9ae6211c" providerId="ADAL" clId="{42A0F6D5-08CF-7849-B5E8-AAFDF63DD693}" dt="2024-01-27T08:28:22.427" v="2600" actId="2085"/>
          <ac:spMkLst>
            <pc:docMk/>
            <pc:sldMk cId="4061289839" sldId="261"/>
            <ac:spMk id="522" creationId="{E4661C75-D0E2-5CEA-4C2D-4045FA40C71C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25" creationId="{F01E4841-69FD-9FF2-051A-1D0DF3F3CC62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26" creationId="{AAA5D199-9A32-DABE-E5C6-51B31A5DFE6B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27" creationId="{CE3F08FA-03E3-5DE2-6DF0-15D39631388A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28" creationId="{CB3FFB6B-B2D1-1D15-8D0E-9DBC739436DA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29" creationId="{3F41BE7C-9C3E-B5D9-0DF5-AA7AFF86CD23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30" creationId="{9DE62312-228D-A970-62EA-331F0F4E205B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31" creationId="{8AF6B44E-A4B4-5478-38EC-200838F04B5B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32" creationId="{58A009AF-EC1C-7141-E4E8-19BA0BB2C3F5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33" creationId="{A3EF62C2-9095-3A83-251F-E73BF28298D3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34" creationId="{CADF2854-5616-5B2B-ED8F-8679821E5EE3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35" creationId="{4F18223A-9FBD-A16F-F356-099F8C144453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36" creationId="{6EA7477A-2CB0-B951-EA37-0CBBB3D1F428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38" creationId="{2513A169-9A21-058A-90E4-E4F6EDEDD4E5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39" creationId="{1367375A-7FD9-6C01-DA3D-3E51117C5CB1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40" creationId="{F422C9A7-8D38-14AB-2A41-2103F0B32132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41" creationId="{FB3E6225-154E-E9AD-A3FA-0E886D73A9F4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42" creationId="{3B29DD3B-C671-1AD0-5FA5-A4D4B91EF404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43" creationId="{84A29BEA-AB23-6ACB-8F86-BF65877A3C2A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44" creationId="{5E5D4BB6-732E-C618-46CF-2625DC802C96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45" creationId="{992FA2DE-E808-74C1-F943-3FDB2326FE91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46" creationId="{54D6DEA5-CAAF-94AA-80AA-A89E0881D376}"/>
          </ac:spMkLst>
        </pc:spChg>
        <pc:spChg chg="mod">
          <ac:chgData name="Luis Manez" userId="f6bf1618-02dc-4663-8dbb-debc9ae6211c" providerId="ADAL" clId="{42A0F6D5-08CF-7849-B5E8-AAFDF63DD693}" dt="2024-01-27T08:28:42.272" v="2602"/>
          <ac:spMkLst>
            <pc:docMk/>
            <pc:sldMk cId="4061289839" sldId="261"/>
            <ac:spMk id="547" creationId="{5BF6F3F5-2803-353A-517D-0106C59FA9AB}"/>
          </ac:spMkLst>
        </pc:spChg>
        <pc:spChg chg="add mod">
          <ac:chgData name="Luis Manez" userId="f6bf1618-02dc-4663-8dbb-debc9ae6211c" providerId="ADAL" clId="{42A0F6D5-08CF-7849-B5E8-AAFDF63DD693}" dt="2024-01-27T08:33:04.826" v="2664" actId="164"/>
          <ac:spMkLst>
            <pc:docMk/>
            <pc:sldMk cId="4061289839" sldId="261"/>
            <ac:spMk id="548" creationId="{9B6C0653-1C86-14F3-036B-C4ADB44016BD}"/>
          </ac:spMkLst>
        </pc:spChg>
        <pc:spChg chg="add mod">
          <ac:chgData name="Luis Manez" userId="f6bf1618-02dc-4663-8dbb-debc9ae6211c" providerId="ADAL" clId="{42A0F6D5-08CF-7849-B5E8-AAFDF63DD693}" dt="2024-01-27T08:33:04.826" v="2664" actId="164"/>
          <ac:spMkLst>
            <pc:docMk/>
            <pc:sldMk cId="4061289839" sldId="261"/>
            <ac:spMk id="549" creationId="{EB668A42-AA93-727E-CA0C-1AF5F76613E4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52" creationId="{117D5D1F-6EAD-5C32-3E77-8D623AE5AEB2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53" creationId="{1F4B638D-85E4-6500-5900-FD97E29FB74F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54" creationId="{CF5527C8-26AD-3BC5-CF58-01F0B405279E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55" creationId="{CC6484E0-FD45-8D46-7809-5EA09B5BDA01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56" creationId="{0AA7A6F7-F1A7-6CC7-2A2E-B1C972496067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57" creationId="{BC808357-F8FA-08CA-B96D-FAD500084284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58" creationId="{AEF59F02-A1E5-9B1D-E4D9-757BE2E9B753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59" creationId="{4702DB5B-8765-BD81-C99E-736AD550AEDF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60" creationId="{0A183C07-35EC-E96B-2323-F03404A2CF2A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61" creationId="{0C9C41C6-4C64-9245-38BB-19059F819994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62" creationId="{D538EFB0-1ECC-7FC6-3FD9-8748A178698A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63" creationId="{312FAFF8-6CD3-2B28-078F-33489B7C9056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65" creationId="{7D597F3C-EC5E-32D8-ECCB-FEFACB4A945C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66" creationId="{4E001805-A8C2-96F8-99BA-277A4EBFB9C7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67" creationId="{2D0B3A5E-8925-E7BA-FFD8-6D30922A594A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68" creationId="{30FA2CD0-763F-73EF-B850-61BC694BFF2C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69" creationId="{EF828FB7-AAF1-D83E-C22C-755901E200C9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70" creationId="{D6E7E918-7B11-62D3-05F7-5ADD902125E0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71" creationId="{BB7D1535-3B2B-DC4D-7BB4-431F2D2AC72B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72" creationId="{7A7AC95A-88CF-DD5B-4AA3-A65ACDC92A0C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73" creationId="{F39C92F2-D285-E804-C8D8-7E00D90C8C3D}"/>
          </ac:spMkLst>
        </pc:spChg>
        <pc:spChg chg="mod">
          <ac:chgData name="Luis Manez" userId="f6bf1618-02dc-4663-8dbb-debc9ae6211c" providerId="ADAL" clId="{42A0F6D5-08CF-7849-B5E8-AAFDF63DD693}" dt="2024-01-27T08:32:08.421" v="2661"/>
          <ac:spMkLst>
            <pc:docMk/>
            <pc:sldMk cId="4061289839" sldId="261"/>
            <ac:spMk id="574" creationId="{B4A0ADF1-EEEB-A45C-C46A-06828D3B15C3}"/>
          </ac:spMkLst>
        </pc:spChg>
        <pc:spChg chg="mod">
          <ac:chgData name="Luis Manez" userId="f6bf1618-02dc-4663-8dbb-debc9ae6211c" providerId="ADAL" clId="{42A0F6D5-08CF-7849-B5E8-AAFDF63DD693}" dt="2024-01-27T08:33:30.947" v="2698" actId="207"/>
          <ac:spMkLst>
            <pc:docMk/>
            <pc:sldMk cId="4061289839" sldId="261"/>
            <ac:spMk id="577" creationId="{42CAF9EC-7C55-E48E-6EF7-1F649AFC22C7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78" creationId="{A559E15F-D762-2EC3-9A33-AC60EC085A3B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81" creationId="{E163E9B2-1182-8394-EBFB-4422FED82219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82" creationId="{E77F942D-9138-E53E-B05D-4C671AC7B6BD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83" creationId="{27B5B62E-13F8-EAC8-397E-FAC6EA7C58DB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84" creationId="{1142046C-FDD3-B419-FAE5-6D7BE228A8F8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85" creationId="{EC73C85C-8C9A-C396-B214-C0F04E172DFB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86" creationId="{7FB8B7D7-52D4-AC27-2DEF-1C79D07E7451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87" creationId="{4A00319E-2B17-CCA3-67C0-3039B10E5392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88" creationId="{6BEAC5CC-8489-5ECA-6E5D-DC8F33144C63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89" creationId="{4A4E64F6-8151-163B-F184-8D6FE7F32C26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90" creationId="{66572170-1A3D-C4E4-BBED-EA6AB1A6E389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91" creationId="{02232BEA-B3AE-F124-2878-213926538EED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92" creationId="{5906F8FC-0FD7-F0CD-044F-8D6317AEE06B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94" creationId="{CF3F83BC-365F-94E8-90D0-5D7B02973A99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95" creationId="{E7A0B7F3-9892-FE65-11BB-838EF2FBB478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96" creationId="{EA143573-D813-1C91-AA39-55BA65DD42F5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97" creationId="{9A5EC68E-1F02-988E-D8AB-6C24E327EB09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98" creationId="{D8A307C5-9C7F-EC37-C92E-AD3DD9AA475E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599" creationId="{450B1DAF-132D-2C01-D0BC-085737F5DBD4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600" creationId="{4236E141-C097-2BF7-8B33-45CF1272584F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601" creationId="{4CC99724-461F-265A-C20F-BEEF3FCF4C79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602" creationId="{61567AB4-7E6F-AF2C-7863-E19EF7370C24}"/>
          </ac:spMkLst>
        </pc:spChg>
        <pc:spChg chg="mod">
          <ac:chgData name="Luis Manez" userId="f6bf1618-02dc-4663-8dbb-debc9ae6211c" providerId="ADAL" clId="{42A0F6D5-08CF-7849-B5E8-AAFDF63DD693}" dt="2024-01-27T08:33:19.847" v="2696"/>
          <ac:spMkLst>
            <pc:docMk/>
            <pc:sldMk cId="4061289839" sldId="261"/>
            <ac:spMk id="603" creationId="{5FF816B5-71FC-6161-1D30-5F1EB16684C7}"/>
          </ac:spMkLst>
        </pc:spChg>
        <pc:spChg chg="mod">
          <ac:chgData name="Luis Manez" userId="f6bf1618-02dc-4663-8dbb-debc9ae6211c" providerId="ADAL" clId="{42A0F6D5-08CF-7849-B5E8-AAFDF63DD693}" dt="2024-01-27T08:35:31.802" v="2701" actId="207"/>
          <ac:spMkLst>
            <pc:docMk/>
            <pc:sldMk cId="4061289839" sldId="261"/>
            <ac:spMk id="605" creationId="{B8753BFA-15E4-9469-FC6A-79D2F89FDEEC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06" creationId="{463237C6-3D9D-C396-9144-A6A4C9D741C2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09" creationId="{E6B7DE4E-61E1-EDED-09FF-E41F85217762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10" creationId="{DFA76E28-03AB-5526-A0B6-30CC63123038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11" creationId="{EF35D29E-1E92-836B-59EB-21FB6FB3C6FE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12" creationId="{63BA2D0A-C6D0-FA60-BECE-C1D60C0814BD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13" creationId="{1DED4E18-E767-BBE2-2FD1-DF285136E25A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14" creationId="{3D3D1FAD-7B5E-AA27-5CFC-CDC35187237A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15" creationId="{331CD575-42B6-79C1-D86E-53C0E604F779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16" creationId="{EC10E060-A14E-64F3-79C7-88E6909578AD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17" creationId="{EC1F18EB-432D-55D0-0D33-25D7E33EF401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18" creationId="{C4C1B422-6378-FA0B-7DE6-8844E73D7955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19" creationId="{8E8D6426-44F9-4499-A763-704C47D8F7EA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20" creationId="{EC8B849B-76B0-BA49-4002-80F01FD755D4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22" creationId="{9B92759E-7DAA-74A6-BC12-1C5A7BDBB374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23" creationId="{AD2EB45F-417B-A97C-7E07-C6818F9C6E55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24" creationId="{EC9BBE28-3B36-6873-BCEA-F75F81CB4A6E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25" creationId="{1AB24D85-B4D5-AA7D-E302-A40EF8F3CBC9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26" creationId="{72288A7B-37D5-A639-4FC8-A206A4350EE5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27" creationId="{ADA4E1FE-E775-F683-ED19-CD50339D41EC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28" creationId="{0873C9E3-CB29-331E-72B0-410C39B94E0B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29" creationId="{FB92BB51-9FBE-121E-3D56-65E34C99A92B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30" creationId="{36824EF1-893C-56AF-D440-2285A0842DD9}"/>
          </ac:spMkLst>
        </pc:spChg>
        <pc:spChg chg="mod">
          <ac:chgData name="Luis Manez" userId="f6bf1618-02dc-4663-8dbb-debc9ae6211c" providerId="ADAL" clId="{42A0F6D5-08CF-7849-B5E8-AAFDF63DD693}" dt="2024-01-27T08:34:59.645" v="2699"/>
          <ac:spMkLst>
            <pc:docMk/>
            <pc:sldMk cId="4061289839" sldId="261"/>
            <ac:spMk id="631" creationId="{E43638B0-308E-746D-4743-4769746F7EA8}"/>
          </ac:spMkLst>
        </pc:spChg>
        <pc:grpChg chg="add del mod">
          <ac:chgData name="Luis Manez" userId="f6bf1618-02dc-4663-8dbb-debc9ae6211c" providerId="ADAL" clId="{42A0F6D5-08CF-7849-B5E8-AAFDF63DD693}" dt="2024-01-27T08:21:07.960" v="2549" actId="478"/>
          <ac:grpSpMkLst>
            <pc:docMk/>
            <pc:sldMk cId="4061289839" sldId="261"/>
            <ac:grpSpMk id="3" creationId="{CD227E1D-3303-D972-ACA9-787E5989D9B7}"/>
          </ac:grpSpMkLst>
        </pc:grpChg>
        <pc:grpChg chg="mod">
          <ac:chgData name="Luis Manez" userId="f6bf1618-02dc-4663-8dbb-debc9ae6211c" providerId="ADAL" clId="{42A0F6D5-08CF-7849-B5E8-AAFDF63DD693}" dt="2024-01-27T07:32:54.576" v="1869"/>
          <ac:grpSpMkLst>
            <pc:docMk/>
            <pc:sldMk cId="4061289839" sldId="261"/>
            <ac:grpSpMk id="4" creationId="{F7A3702B-2EAE-7C5A-3DFA-3FC855AABC9E}"/>
          </ac:grpSpMkLst>
        </pc:grpChg>
        <pc:grpChg chg="mod">
          <ac:chgData name="Luis Manez" userId="f6bf1618-02dc-4663-8dbb-debc9ae6211c" providerId="ADAL" clId="{42A0F6D5-08CF-7849-B5E8-AAFDF63DD693}" dt="2024-01-27T07:32:54.576" v="1869"/>
          <ac:grpSpMkLst>
            <pc:docMk/>
            <pc:sldMk cId="4061289839" sldId="261"/>
            <ac:grpSpMk id="17" creationId="{D3508C19-A31D-09C6-58E1-A7CFCB020021}"/>
          </ac:grpSpMkLst>
        </pc:grpChg>
        <pc:grpChg chg="add del mod">
          <ac:chgData name="Luis Manez" userId="f6bf1618-02dc-4663-8dbb-debc9ae6211c" providerId="ADAL" clId="{42A0F6D5-08CF-7849-B5E8-AAFDF63DD693}" dt="2024-01-27T07:35:00.030" v="1882" actId="165"/>
          <ac:grpSpMkLst>
            <pc:docMk/>
            <pc:sldMk cId="4061289839" sldId="261"/>
            <ac:grpSpMk id="25" creationId="{C679FA94-4A87-F8CE-5461-A9116DC3A59A}"/>
          </ac:grpSpMkLst>
        </pc:grpChg>
        <pc:grpChg chg="mod topLvl">
          <ac:chgData name="Luis Manez" userId="f6bf1618-02dc-4663-8dbb-debc9ae6211c" providerId="ADAL" clId="{42A0F6D5-08CF-7849-B5E8-AAFDF63DD693}" dt="2024-01-27T07:42:10.407" v="2055" actId="164"/>
          <ac:grpSpMkLst>
            <pc:docMk/>
            <pc:sldMk cId="4061289839" sldId="261"/>
            <ac:grpSpMk id="37" creationId="{7A3EEBD5-CC65-5726-5729-A7BC1C4CE654}"/>
          </ac:grpSpMkLst>
        </pc:grpChg>
        <pc:grpChg chg="add del mod">
          <ac:chgData name="Luis Manez" userId="f6bf1618-02dc-4663-8dbb-debc9ae6211c" providerId="ADAL" clId="{42A0F6D5-08CF-7849-B5E8-AAFDF63DD693}" dt="2024-01-27T08:21:09.330" v="2550" actId="478"/>
          <ac:grpSpMkLst>
            <pc:docMk/>
            <pc:sldMk cId="4061289839" sldId="261"/>
            <ac:grpSpMk id="49" creationId="{D102D637-54E2-5CE4-DCE2-AC8E3A6BE58A}"/>
          </ac:grpSpMkLst>
        </pc:grpChg>
        <pc:grpChg chg="add del mod">
          <ac:chgData name="Luis Manez" userId="f6bf1618-02dc-4663-8dbb-debc9ae6211c" providerId="ADAL" clId="{42A0F6D5-08CF-7849-B5E8-AAFDF63DD693}" dt="2024-01-27T07:42:28.590" v="2059" actId="21"/>
          <ac:grpSpMkLst>
            <pc:docMk/>
            <pc:sldMk cId="4061289839" sldId="261"/>
            <ac:grpSpMk id="50" creationId="{93BEE59A-BF6F-C47A-EDA7-CA1B1C1B03B1}"/>
          </ac:grpSpMkLst>
        </pc:grpChg>
        <pc:grpChg chg="mod">
          <ac:chgData name="Luis Manez" userId="f6bf1618-02dc-4663-8dbb-debc9ae6211c" providerId="ADAL" clId="{42A0F6D5-08CF-7849-B5E8-AAFDF63DD693}" dt="2024-01-27T07:42:17.400" v="2057"/>
          <ac:grpSpMkLst>
            <pc:docMk/>
            <pc:sldMk cId="4061289839" sldId="261"/>
            <ac:grpSpMk id="62" creationId="{3BC1C333-B70E-14B3-FC2E-416244A85621}"/>
          </ac:grpSpMkLst>
        </pc:grpChg>
        <pc:grpChg chg="add del mod">
          <ac:chgData name="Luis Manez" userId="f6bf1618-02dc-4663-8dbb-debc9ae6211c" providerId="ADAL" clId="{42A0F6D5-08CF-7849-B5E8-AAFDF63DD693}" dt="2024-01-27T08:20:53.703" v="2548" actId="478"/>
          <ac:grpSpMkLst>
            <pc:docMk/>
            <pc:sldMk cId="4061289839" sldId="261"/>
            <ac:grpSpMk id="73" creationId="{CEBB445D-46C1-5CFF-987F-30F860B44DC6}"/>
          </ac:grpSpMkLst>
        </pc:grpChg>
        <pc:grpChg chg="mod">
          <ac:chgData name="Luis Manez" userId="f6bf1618-02dc-4663-8dbb-debc9ae6211c" providerId="ADAL" clId="{42A0F6D5-08CF-7849-B5E8-AAFDF63DD693}" dt="2024-01-27T08:09:24.876" v="2480"/>
          <ac:grpSpMkLst>
            <pc:docMk/>
            <pc:sldMk cId="4061289839" sldId="261"/>
            <ac:grpSpMk id="74" creationId="{3EC71C2E-4040-6760-A831-393E2F591D1E}"/>
          </ac:grpSpMkLst>
        </pc:grpChg>
        <pc:grpChg chg="add mod">
          <ac:chgData name="Luis Manez" userId="f6bf1618-02dc-4663-8dbb-debc9ae6211c" providerId="ADAL" clId="{42A0F6D5-08CF-7849-B5E8-AAFDF63DD693}" dt="2024-01-27T08:21:30.686" v="2552" actId="1076"/>
          <ac:grpSpMkLst>
            <pc:docMk/>
            <pc:sldMk cId="4061289839" sldId="261"/>
            <ac:grpSpMk id="78" creationId="{03D59245-1961-31EF-A9F7-495B5595D861}"/>
          </ac:grpSpMkLst>
        </pc:grpChg>
        <pc:grpChg chg="mod">
          <ac:chgData name="Luis Manez" userId="f6bf1618-02dc-4663-8dbb-debc9ae6211c" providerId="ADAL" clId="{42A0F6D5-08CF-7849-B5E8-AAFDF63DD693}" dt="2024-01-27T08:10:09.506" v="2486" actId="207"/>
          <ac:grpSpMkLst>
            <pc:docMk/>
            <pc:sldMk cId="4061289839" sldId="261"/>
            <ac:grpSpMk id="79" creationId="{F23F8933-065E-5235-2C18-6A93AF98BCAB}"/>
          </ac:grpSpMkLst>
        </pc:grpChg>
        <pc:grpChg chg="mod">
          <ac:chgData name="Luis Manez" userId="f6bf1618-02dc-4663-8dbb-debc9ae6211c" providerId="ADAL" clId="{42A0F6D5-08CF-7849-B5E8-AAFDF63DD693}" dt="2024-01-27T08:10:09.506" v="2486" actId="207"/>
          <ac:grpSpMkLst>
            <pc:docMk/>
            <pc:sldMk cId="4061289839" sldId="261"/>
            <ac:grpSpMk id="92" creationId="{782CAECA-2D14-39BA-E5DB-057147759430}"/>
          </ac:grpSpMkLst>
        </pc:grpChg>
        <pc:grpChg chg="add mod">
          <ac:chgData name="Luis Manez" userId="f6bf1618-02dc-4663-8dbb-debc9ae6211c" providerId="ADAL" clId="{42A0F6D5-08CF-7849-B5E8-AAFDF63DD693}" dt="2024-01-27T08:21:37.195" v="2554" actId="1076"/>
          <ac:grpSpMkLst>
            <pc:docMk/>
            <pc:sldMk cId="4061289839" sldId="261"/>
            <ac:grpSpMk id="105" creationId="{5004C975-6FBD-B490-09F5-81233234299C}"/>
          </ac:grpSpMkLst>
        </pc:grpChg>
        <pc:grpChg chg="mod">
          <ac:chgData name="Luis Manez" userId="f6bf1618-02dc-4663-8dbb-debc9ae6211c" providerId="ADAL" clId="{42A0F6D5-08CF-7849-B5E8-AAFDF63DD693}" dt="2024-01-27T08:21:32.331" v="2553"/>
          <ac:grpSpMkLst>
            <pc:docMk/>
            <pc:sldMk cId="4061289839" sldId="261"/>
            <ac:grpSpMk id="106" creationId="{B07848D7-6431-C265-DF5F-BDC4A62DB9FC}"/>
          </ac:grpSpMkLst>
        </pc:grpChg>
        <pc:grpChg chg="mod">
          <ac:chgData name="Luis Manez" userId="f6bf1618-02dc-4663-8dbb-debc9ae6211c" providerId="ADAL" clId="{42A0F6D5-08CF-7849-B5E8-AAFDF63DD693}" dt="2024-01-27T08:21:32.331" v="2553"/>
          <ac:grpSpMkLst>
            <pc:docMk/>
            <pc:sldMk cId="4061289839" sldId="261"/>
            <ac:grpSpMk id="119" creationId="{08B68AEA-2CAF-E36C-7C39-6C66694F59B9}"/>
          </ac:grpSpMkLst>
        </pc:grpChg>
        <pc:grpChg chg="add mod">
          <ac:chgData name="Luis Manez" userId="f6bf1618-02dc-4663-8dbb-debc9ae6211c" providerId="ADAL" clId="{42A0F6D5-08CF-7849-B5E8-AAFDF63DD693}" dt="2024-01-27T08:21:47.695" v="2556" actId="1076"/>
          <ac:grpSpMkLst>
            <pc:docMk/>
            <pc:sldMk cId="4061289839" sldId="261"/>
            <ac:grpSpMk id="131" creationId="{F149AA03-C48B-D21D-CA16-1974F4E0D30D}"/>
          </ac:grpSpMkLst>
        </pc:grpChg>
        <pc:grpChg chg="mod">
          <ac:chgData name="Luis Manez" userId="f6bf1618-02dc-4663-8dbb-debc9ae6211c" providerId="ADAL" clId="{42A0F6D5-08CF-7849-B5E8-AAFDF63DD693}" dt="2024-01-27T08:21:40.873" v="2555"/>
          <ac:grpSpMkLst>
            <pc:docMk/>
            <pc:sldMk cId="4061289839" sldId="261"/>
            <ac:grpSpMk id="132" creationId="{A80A1F31-1041-548B-78CA-95B935069202}"/>
          </ac:grpSpMkLst>
        </pc:grpChg>
        <pc:grpChg chg="mod">
          <ac:chgData name="Luis Manez" userId="f6bf1618-02dc-4663-8dbb-debc9ae6211c" providerId="ADAL" clId="{42A0F6D5-08CF-7849-B5E8-AAFDF63DD693}" dt="2024-01-27T08:21:40.873" v="2555"/>
          <ac:grpSpMkLst>
            <pc:docMk/>
            <pc:sldMk cId="4061289839" sldId="261"/>
            <ac:grpSpMk id="145" creationId="{F9A3FCE4-544C-5C52-9BE0-D0B1EC3E322D}"/>
          </ac:grpSpMkLst>
        </pc:grpChg>
        <pc:grpChg chg="add mod">
          <ac:chgData name="Luis Manez" userId="f6bf1618-02dc-4663-8dbb-debc9ae6211c" providerId="ADAL" clId="{42A0F6D5-08CF-7849-B5E8-AAFDF63DD693}" dt="2024-01-27T08:21:47.695" v="2556" actId="1076"/>
          <ac:grpSpMkLst>
            <pc:docMk/>
            <pc:sldMk cId="4061289839" sldId="261"/>
            <ac:grpSpMk id="157" creationId="{4FFF1BD7-3272-9130-03C3-4DE7B4590274}"/>
          </ac:grpSpMkLst>
        </pc:grpChg>
        <pc:grpChg chg="mod">
          <ac:chgData name="Luis Manez" userId="f6bf1618-02dc-4663-8dbb-debc9ae6211c" providerId="ADAL" clId="{42A0F6D5-08CF-7849-B5E8-AAFDF63DD693}" dt="2024-01-27T08:21:40.873" v="2555"/>
          <ac:grpSpMkLst>
            <pc:docMk/>
            <pc:sldMk cId="4061289839" sldId="261"/>
            <ac:grpSpMk id="158" creationId="{92113C28-4E08-680F-6999-EB9E2AA3B357}"/>
          </ac:grpSpMkLst>
        </pc:grpChg>
        <pc:grpChg chg="mod">
          <ac:chgData name="Luis Manez" userId="f6bf1618-02dc-4663-8dbb-debc9ae6211c" providerId="ADAL" clId="{42A0F6D5-08CF-7849-B5E8-AAFDF63DD693}" dt="2024-01-27T08:21:40.873" v="2555"/>
          <ac:grpSpMkLst>
            <pc:docMk/>
            <pc:sldMk cId="4061289839" sldId="261"/>
            <ac:grpSpMk id="171" creationId="{4E007836-4EF9-28B7-A59E-66C0DD91136E}"/>
          </ac:grpSpMkLst>
        </pc:grpChg>
        <pc:grpChg chg="add mod">
          <ac:chgData name="Luis Manez" userId="f6bf1618-02dc-4663-8dbb-debc9ae6211c" providerId="ADAL" clId="{42A0F6D5-08CF-7849-B5E8-AAFDF63DD693}" dt="2024-01-27T08:22:08.617" v="2558" actId="1076"/>
          <ac:grpSpMkLst>
            <pc:docMk/>
            <pc:sldMk cId="4061289839" sldId="261"/>
            <ac:grpSpMk id="183" creationId="{EAE99DEA-8D17-A402-F5FD-8F3BF7789AF6}"/>
          </ac:grpSpMkLst>
        </pc:grpChg>
        <pc:grpChg chg="mod">
          <ac:chgData name="Luis Manez" userId="f6bf1618-02dc-4663-8dbb-debc9ae6211c" providerId="ADAL" clId="{42A0F6D5-08CF-7849-B5E8-AAFDF63DD693}" dt="2024-01-27T08:21:54.375" v="2557"/>
          <ac:grpSpMkLst>
            <pc:docMk/>
            <pc:sldMk cId="4061289839" sldId="261"/>
            <ac:grpSpMk id="184" creationId="{C58A37AB-B338-6226-FECF-A12A682B8754}"/>
          </ac:grpSpMkLst>
        </pc:grpChg>
        <pc:grpChg chg="mod">
          <ac:chgData name="Luis Manez" userId="f6bf1618-02dc-4663-8dbb-debc9ae6211c" providerId="ADAL" clId="{42A0F6D5-08CF-7849-B5E8-AAFDF63DD693}" dt="2024-01-27T08:21:54.375" v="2557"/>
          <ac:grpSpMkLst>
            <pc:docMk/>
            <pc:sldMk cId="4061289839" sldId="261"/>
            <ac:grpSpMk id="197" creationId="{960D3A43-E75A-F75F-D649-8332A7F3F050}"/>
          </ac:grpSpMkLst>
        </pc:grpChg>
        <pc:grpChg chg="add mod">
          <ac:chgData name="Luis Manez" userId="f6bf1618-02dc-4663-8dbb-debc9ae6211c" providerId="ADAL" clId="{42A0F6D5-08CF-7849-B5E8-AAFDF63DD693}" dt="2024-01-27T08:22:08.617" v="2558" actId="1076"/>
          <ac:grpSpMkLst>
            <pc:docMk/>
            <pc:sldMk cId="4061289839" sldId="261"/>
            <ac:grpSpMk id="209" creationId="{DB4AFC48-F9CD-9565-9E71-4D312E052B02}"/>
          </ac:grpSpMkLst>
        </pc:grpChg>
        <pc:grpChg chg="mod">
          <ac:chgData name="Luis Manez" userId="f6bf1618-02dc-4663-8dbb-debc9ae6211c" providerId="ADAL" clId="{42A0F6D5-08CF-7849-B5E8-AAFDF63DD693}" dt="2024-01-27T08:21:54.375" v="2557"/>
          <ac:grpSpMkLst>
            <pc:docMk/>
            <pc:sldMk cId="4061289839" sldId="261"/>
            <ac:grpSpMk id="210" creationId="{8FE6827C-7BE7-7BAB-A7A5-24740B5DEA05}"/>
          </ac:grpSpMkLst>
        </pc:grpChg>
        <pc:grpChg chg="mod">
          <ac:chgData name="Luis Manez" userId="f6bf1618-02dc-4663-8dbb-debc9ae6211c" providerId="ADAL" clId="{42A0F6D5-08CF-7849-B5E8-AAFDF63DD693}" dt="2024-01-27T08:21:54.375" v="2557"/>
          <ac:grpSpMkLst>
            <pc:docMk/>
            <pc:sldMk cId="4061289839" sldId="261"/>
            <ac:grpSpMk id="223" creationId="{6A946528-81AF-72F2-19AE-9FAD90DA8389}"/>
          </ac:grpSpMkLst>
        </pc:grpChg>
        <pc:grpChg chg="add mod">
          <ac:chgData name="Luis Manez" userId="f6bf1618-02dc-4663-8dbb-debc9ae6211c" providerId="ADAL" clId="{42A0F6D5-08CF-7849-B5E8-AAFDF63DD693}" dt="2024-01-27T08:22:08.617" v="2558" actId="1076"/>
          <ac:grpSpMkLst>
            <pc:docMk/>
            <pc:sldMk cId="4061289839" sldId="261"/>
            <ac:grpSpMk id="235" creationId="{882CD643-E1E3-715D-0592-773579815EE3}"/>
          </ac:grpSpMkLst>
        </pc:grpChg>
        <pc:grpChg chg="mod">
          <ac:chgData name="Luis Manez" userId="f6bf1618-02dc-4663-8dbb-debc9ae6211c" providerId="ADAL" clId="{42A0F6D5-08CF-7849-B5E8-AAFDF63DD693}" dt="2024-01-27T08:21:54.375" v="2557"/>
          <ac:grpSpMkLst>
            <pc:docMk/>
            <pc:sldMk cId="4061289839" sldId="261"/>
            <ac:grpSpMk id="236" creationId="{59FAF564-2CF8-1957-B4A0-5A3BAF154A59}"/>
          </ac:grpSpMkLst>
        </pc:grpChg>
        <pc:grpChg chg="mod">
          <ac:chgData name="Luis Manez" userId="f6bf1618-02dc-4663-8dbb-debc9ae6211c" providerId="ADAL" clId="{42A0F6D5-08CF-7849-B5E8-AAFDF63DD693}" dt="2024-01-27T08:21:54.375" v="2557"/>
          <ac:grpSpMkLst>
            <pc:docMk/>
            <pc:sldMk cId="4061289839" sldId="261"/>
            <ac:grpSpMk id="249" creationId="{9B086136-93BA-1BCD-B970-4C3188DA4293}"/>
          </ac:grpSpMkLst>
        </pc:grpChg>
        <pc:grpChg chg="add mod">
          <ac:chgData name="Luis Manez" userId="f6bf1618-02dc-4663-8dbb-debc9ae6211c" providerId="ADAL" clId="{42A0F6D5-08CF-7849-B5E8-AAFDF63DD693}" dt="2024-01-27T08:23:30.274" v="2565" actId="207"/>
          <ac:grpSpMkLst>
            <pc:docMk/>
            <pc:sldMk cId="4061289839" sldId="261"/>
            <ac:grpSpMk id="261" creationId="{CDC9BD91-A9F3-CC16-4E60-6DA09D3FF055}"/>
          </ac:grpSpMkLst>
        </pc:grpChg>
        <pc:grpChg chg="mod">
          <ac:chgData name="Luis Manez" userId="f6bf1618-02dc-4663-8dbb-debc9ae6211c" providerId="ADAL" clId="{42A0F6D5-08CF-7849-B5E8-AAFDF63DD693}" dt="2024-01-27T08:23:30.274" v="2565" actId="207"/>
          <ac:grpSpMkLst>
            <pc:docMk/>
            <pc:sldMk cId="4061289839" sldId="261"/>
            <ac:grpSpMk id="262" creationId="{F9B76F76-7ABD-3AC3-FAB3-3CF58399FC8C}"/>
          </ac:grpSpMkLst>
        </pc:grpChg>
        <pc:grpChg chg="mod">
          <ac:chgData name="Luis Manez" userId="f6bf1618-02dc-4663-8dbb-debc9ae6211c" providerId="ADAL" clId="{42A0F6D5-08CF-7849-B5E8-AAFDF63DD693}" dt="2024-01-27T08:23:30.274" v="2565" actId="207"/>
          <ac:grpSpMkLst>
            <pc:docMk/>
            <pc:sldMk cId="4061289839" sldId="261"/>
            <ac:grpSpMk id="275" creationId="{205B2C15-4C36-4483-267D-0AA5F5B998BE}"/>
          </ac:grpSpMkLst>
        </pc:grpChg>
        <pc:grpChg chg="add mod">
          <ac:chgData name="Luis Manez" userId="f6bf1618-02dc-4663-8dbb-debc9ae6211c" providerId="ADAL" clId="{42A0F6D5-08CF-7849-B5E8-AAFDF63DD693}" dt="2024-01-27T08:24:09.423" v="2568" actId="1076"/>
          <ac:grpSpMkLst>
            <pc:docMk/>
            <pc:sldMk cId="4061289839" sldId="261"/>
            <ac:grpSpMk id="287" creationId="{AD327C82-8ACE-C1EF-582F-C5C0F04D0608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288" creationId="{0358C98C-76AB-0A84-D802-ABD2370E062E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301" creationId="{C19FEFD2-6896-B2BA-F654-B5EBCA69FC3B}"/>
          </ac:grpSpMkLst>
        </pc:grpChg>
        <pc:grpChg chg="add mod">
          <ac:chgData name="Luis Manez" userId="f6bf1618-02dc-4663-8dbb-debc9ae6211c" providerId="ADAL" clId="{42A0F6D5-08CF-7849-B5E8-AAFDF63DD693}" dt="2024-01-27T08:24:09.423" v="2568" actId="1076"/>
          <ac:grpSpMkLst>
            <pc:docMk/>
            <pc:sldMk cId="4061289839" sldId="261"/>
            <ac:grpSpMk id="313" creationId="{A0906A51-28AD-F3C3-2C19-6664D979BFD9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314" creationId="{96F635D7-CBB1-A276-3779-5CD1A5A60ADD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327" creationId="{1479ED6A-F944-2FFD-3438-E6D031EE8F59}"/>
          </ac:grpSpMkLst>
        </pc:grpChg>
        <pc:grpChg chg="add mod">
          <ac:chgData name="Luis Manez" userId="f6bf1618-02dc-4663-8dbb-debc9ae6211c" providerId="ADAL" clId="{42A0F6D5-08CF-7849-B5E8-AAFDF63DD693}" dt="2024-01-27T08:24:09.423" v="2568" actId="1076"/>
          <ac:grpSpMkLst>
            <pc:docMk/>
            <pc:sldMk cId="4061289839" sldId="261"/>
            <ac:grpSpMk id="339" creationId="{ED5003C8-B315-5C23-76A6-B3F9ABFBD67B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340" creationId="{CFBEA567-6A5B-19B0-AFC2-F6BC6F399997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353" creationId="{89C40A36-4A1A-9C0A-5D11-5177EF3EC877}"/>
          </ac:grpSpMkLst>
        </pc:grpChg>
        <pc:grpChg chg="add mod">
          <ac:chgData name="Luis Manez" userId="f6bf1618-02dc-4663-8dbb-debc9ae6211c" providerId="ADAL" clId="{42A0F6D5-08CF-7849-B5E8-AAFDF63DD693}" dt="2024-01-27T08:24:09.423" v="2568" actId="1076"/>
          <ac:grpSpMkLst>
            <pc:docMk/>
            <pc:sldMk cId="4061289839" sldId="261"/>
            <ac:grpSpMk id="365" creationId="{A1E323CD-7010-B0CB-694D-FA484FD699AA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366" creationId="{4102A241-9A3B-8E1C-FB50-2E5FF6C9F5F3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379" creationId="{6AD573F0-9197-4460-B13D-F291864667A5}"/>
          </ac:grpSpMkLst>
        </pc:grpChg>
        <pc:grpChg chg="add mod">
          <ac:chgData name="Luis Manez" userId="f6bf1618-02dc-4663-8dbb-debc9ae6211c" providerId="ADAL" clId="{42A0F6D5-08CF-7849-B5E8-AAFDF63DD693}" dt="2024-01-27T08:24:09.423" v="2568" actId="1076"/>
          <ac:grpSpMkLst>
            <pc:docMk/>
            <pc:sldMk cId="4061289839" sldId="261"/>
            <ac:grpSpMk id="391" creationId="{CDC94180-D2FA-5115-FCB4-3FD3E7243D75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392" creationId="{D2F31A31-FB21-F3A7-A7D2-62B0E095EF5B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405" creationId="{E0019E0F-0A42-F473-C4F6-3D524BF760B1}"/>
          </ac:grpSpMkLst>
        </pc:grpChg>
        <pc:grpChg chg="add mod">
          <ac:chgData name="Luis Manez" userId="f6bf1618-02dc-4663-8dbb-debc9ae6211c" providerId="ADAL" clId="{42A0F6D5-08CF-7849-B5E8-AAFDF63DD693}" dt="2024-01-27T08:24:09.423" v="2568" actId="1076"/>
          <ac:grpSpMkLst>
            <pc:docMk/>
            <pc:sldMk cId="4061289839" sldId="261"/>
            <ac:grpSpMk id="417" creationId="{8E9D218A-E195-1E5F-6D57-20C4CF8F6B2E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418" creationId="{8BF7BE8E-0A18-8E20-1ACC-58CC38E901CC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431" creationId="{293363ED-B0AE-DBE4-7766-C7BEC9B8CBE4}"/>
          </ac:grpSpMkLst>
        </pc:grpChg>
        <pc:grpChg chg="add mod">
          <ac:chgData name="Luis Manez" userId="f6bf1618-02dc-4663-8dbb-debc9ae6211c" providerId="ADAL" clId="{42A0F6D5-08CF-7849-B5E8-AAFDF63DD693}" dt="2024-01-27T08:24:09.423" v="2568" actId="1076"/>
          <ac:grpSpMkLst>
            <pc:docMk/>
            <pc:sldMk cId="4061289839" sldId="261"/>
            <ac:grpSpMk id="443" creationId="{F6ADE3F0-1D04-C1EC-124F-20ACB464615D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444" creationId="{9F423540-F465-79B8-8F49-DB12B97104AD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457" creationId="{6CD7710E-8F64-6225-73BE-2A3B6EB3C8B0}"/>
          </ac:grpSpMkLst>
        </pc:grpChg>
        <pc:grpChg chg="add mod">
          <ac:chgData name="Luis Manez" userId="f6bf1618-02dc-4663-8dbb-debc9ae6211c" providerId="ADAL" clId="{42A0F6D5-08CF-7849-B5E8-AAFDF63DD693}" dt="2024-01-27T08:24:09.423" v="2568" actId="1076"/>
          <ac:grpSpMkLst>
            <pc:docMk/>
            <pc:sldMk cId="4061289839" sldId="261"/>
            <ac:grpSpMk id="469" creationId="{E9DF6C87-191F-11FF-459E-9FF9A913E811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470" creationId="{C1474E77-A06D-86CE-2D86-7A84564A62CB}"/>
          </ac:grpSpMkLst>
        </pc:grpChg>
        <pc:grpChg chg="mod">
          <ac:chgData name="Luis Manez" userId="f6bf1618-02dc-4663-8dbb-debc9ae6211c" providerId="ADAL" clId="{42A0F6D5-08CF-7849-B5E8-AAFDF63DD693}" dt="2024-01-27T08:24:04.268" v="2567"/>
          <ac:grpSpMkLst>
            <pc:docMk/>
            <pc:sldMk cId="4061289839" sldId="261"/>
            <ac:grpSpMk id="483" creationId="{67AD8966-FA1C-14E1-383E-3A8D0550B920}"/>
          </ac:grpSpMkLst>
        </pc:grpChg>
        <pc:grpChg chg="add del mod">
          <ac:chgData name="Luis Manez" userId="f6bf1618-02dc-4663-8dbb-debc9ae6211c" providerId="ADAL" clId="{42A0F6D5-08CF-7849-B5E8-AAFDF63DD693}" dt="2024-01-27T08:26:39.859" v="2580" actId="165"/>
          <ac:grpSpMkLst>
            <pc:docMk/>
            <pc:sldMk cId="4061289839" sldId="261"/>
            <ac:grpSpMk id="494" creationId="{333374BA-D6CA-C1F8-EC22-65E91F6DBAFF}"/>
          </ac:grpSpMkLst>
        </pc:grpChg>
        <pc:grpChg chg="del mod topLvl">
          <ac:chgData name="Luis Manez" userId="f6bf1618-02dc-4663-8dbb-debc9ae6211c" providerId="ADAL" clId="{42A0F6D5-08CF-7849-B5E8-AAFDF63DD693}" dt="2024-01-27T08:28:36.030" v="2601" actId="478"/>
          <ac:grpSpMkLst>
            <pc:docMk/>
            <pc:sldMk cId="4061289839" sldId="261"/>
            <ac:grpSpMk id="495" creationId="{AE06454D-97FD-53BE-5131-AA7A3AAD396E}"/>
          </ac:grpSpMkLst>
        </pc:grpChg>
        <pc:grpChg chg="mod">
          <ac:chgData name="Luis Manez" userId="f6bf1618-02dc-4663-8dbb-debc9ae6211c" providerId="ADAL" clId="{42A0F6D5-08CF-7849-B5E8-AAFDF63DD693}" dt="2024-01-27T08:26:39.859" v="2580" actId="165"/>
          <ac:grpSpMkLst>
            <pc:docMk/>
            <pc:sldMk cId="4061289839" sldId="261"/>
            <ac:grpSpMk id="498" creationId="{EA19BAA6-787A-3BEE-C44A-15C18CF1AB52}"/>
          </ac:grpSpMkLst>
        </pc:grpChg>
        <pc:grpChg chg="mod">
          <ac:chgData name="Luis Manez" userId="f6bf1618-02dc-4663-8dbb-debc9ae6211c" providerId="ADAL" clId="{42A0F6D5-08CF-7849-B5E8-AAFDF63DD693}" dt="2024-01-27T08:26:39.859" v="2580" actId="165"/>
          <ac:grpSpMkLst>
            <pc:docMk/>
            <pc:sldMk cId="4061289839" sldId="261"/>
            <ac:grpSpMk id="511" creationId="{59E2AF33-E277-88F7-C410-CC3E1274246E}"/>
          </ac:grpSpMkLst>
        </pc:grpChg>
        <pc:grpChg chg="add mod">
          <ac:chgData name="Luis Manez" userId="f6bf1618-02dc-4663-8dbb-debc9ae6211c" providerId="ADAL" clId="{42A0F6D5-08CF-7849-B5E8-AAFDF63DD693}" dt="2024-01-27T08:29:01.195" v="2635" actId="1076"/>
          <ac:grpSpMkLst>
            <pc:docMk/>
            <pc:sldMk cId="4061289839" sldId="261"/>
            <ac:grpSpMk id="523" creationId="{83C68851-508E-3A8A-D9A8-450462B834AF}"/>
          </ac:grpSpMkLst>
        </pc:grpChg>
        <pc:grpChg chg="mod">
          <ac:chgData name="Luis Manez" userId="f6bf1618-02dc-4663-8dbb-debc9ae6211c" providerId="ADAL" clId="{42A0F6D5-08CF-7849-B5E8-AAFDF63DD693}" dt="2024-01-27T08:28:42.272" v="2602"/>
          <ac:grpSpMkLst>
            <pc:docMk/>
            <pc:sldMk cId="4061289839" sldId="261"/>
            <ac:grpSpMk id="524" creationId="{07514D1C-FFD7-0C11-DC19-8BFB496F1F09}"/>
          </ac:grpSpMkLst>
        </pc:grpChg>
        <pc:grpChg chg="mod">
          <ac:chgData name="Luis Manez" userId="f6bf1618-02dc-4663-8dbb-debc9ae6211c" providerId="ADAL" clId="{42A0F6D5-08CF-7849-B5E8-AAFDF63DD693}" dt="2024-01-27T08:28:42.272" v="2602"/>
          <ac:grpSpMkLst>
            <pc:docMk/>
            <pc:sldMk cId="4061289839" sldId="261"/>
            <ac:grpSpMk id="537" creationId="{56A6FFE2-0568-7C82-8F54-CF3075931667}"/>
          </ac:grpSpMkLst>
        </pc:grpChg>
        <pc:grpChg chg="add mod">
          <ac:chgData name="Luis Manez" userId="f6bf1618-02dc-4663-8dbb-debc9ae6211c" providerId="ADAL" clId="{42A0F6D5-08CF-7849-B5E8-AAFDF63DD693}" dt="2024-01-27T08:33:04.826" v="2664" actId="164"/>
          <ac:grpSpMkLst>
            <pc:docMk/>
            <pc:sldMk cId="4061289839" sldId="261"/>
            <ac:grpSpMk id="550" creationId="{E242287B-458D-4594-2E5A-21029B4FE625}"/>
          </ac:grpSpMkLst>
        </pc:grpChg>
        <pc:grpChg chg="mod">
          <ac:chgData name="Luis Manez" userId="f6bf1618-02dc-4663-8dbb-debc9ae6211c" providerId="ADAL" clId="{42A0F6D5-08CF-7849-B5E8-AAFDF63DD693}" dt="2024-01-27T08:32:08.421" v="2661"/>
          <ac:grpSpMkLst>
            <pc:docMk/>
            <pc:sldMk cId="4061289839" sldId="261"/>
            <ac:grpSpMk id="551" creationId="{C473D051-8548-BEC9-53BD-555FE7451731}"/>
          </ac:grpSpMkLst>
        </pc:grpChg>
        <pc:grpChg chg="mod">
          <ac:chgData name="Luis Manez" userId="f6bf1618-02dc-4663-8dbb-debc9ae6211c" providerId="ADAL" clId="{42A0F6D5-08CF-7849-B5E8-AAFDF63DD693}" dt="2024-01-27T08:32:08.421" v="2661"/>
          <ac:grpSpMkLst>
            <pc:docMk/>
            <pc:sldMk cId="4061289839" sldId="261"/>
            <ac:grpSpMk id="564" creationId="{4359CA5A-8555-A95D-3A12-C7D950D2BE79}"/>
          </ac:grpSpMkLst>
        </pc:grpChg>
        <pc:grpChg chg="add mod">
          <ac:chgData name="Luis Manez" userId="f6bf1618-02dc-4663-8dbb-debc9ae6211c" providerId="ADAL" clId="{42A0F6D5-08CF-7849-B5E8-AAFDF63DD693}" dt="2024-01-27T08:33:13.010" v="2695" actId="1038"/>
          <ac:grpSpMkLst>
            <pc:docMk/>
            <pc:sldMk cId="4061289839" sldId="261"/>
            <ac:grpSpMk id="575" creationId="{3F3FE9FA-E6F2-F8F6-026E-1E394300B38F}"/>
          </ac:grpSpMkLst>
        </pc:grpChg>
        <pc:grpChg chg="add mod">
          <ac:chgData name="Luis Manez" userId="f6bf1618-02dc-4663-8dbb-debc9ae6211c" providerId="ADAL" clId="{42A0F6D5-08CF-7849-B5E8-AAFDF63DD693}" dt="2024-01-27T08:33:24.487" v="2697" actId="1076"/>
          <ac:grpSpMkLst>
            <pc:docMk/>
            <pc:sldMk cId="4061289839" sldId="261"/>
            <ac:grpSpMk id="576" creationId="{018CBA96-A4DD-8990-14E9-60C6BC92D459}"/>
          </ac:grpSpMkLst>
        </pc:grpChg>
        <pc:grpChg chg="mod">
          <ac:chgData name="Luis Manez" userId="f6bf1618-02dc-4663-8dbb-debc9ae6211c" providerId="ADAL" clId="{42A0F6D5-08CF-7849-B5E8-AAFDF63DD693}" dt="2024-01-27T08:33:19.847" v="2696"/>
          <ac:grpSpMkLst>
            <pc:docMk/>
            <pc:sldMk cId="4061289839" sldId="261"/>
            <ac:grpSpMk id="579" creationId="{D9344953-44C9-2FF6-08BD-FA8A9A5A71BD}"/>
          </ac:grpSpMkLst>
        </pc:grpChg>
        <pc:grpChg chg="mod">
          <ac:chgData name="Luis Manez" userId="f6bf1618-02dc-4663-8dbb-debc9ae6211c" providerId="ADAL" clId="{42A0F6D5-08CF-7849-B5E8-AAFDF63DD693}" dt="2024-01-27T08:33:19.847" v="2696"/>
          <ac:grpSpMkLst>
            <pc:docMk/>
            <pc:sldMk cId="4061289839" sldId="261"/>
            <ac:grpSpMk id="580" creationId="{C3D99726-9398-6151-78A3-CA414A0304D3}"/>
          </ac:grpSpMkLst>
        </pc:grpChg>
        <pc:grpChg chg="mod">
          <ac:chgData name="Luis Manez" userId="f6bf1618-02dc-4663-8dbb-debc9ae6211c" providerId="ADAL" clId="{42A0F6D5-08CF-7849-B5E8-AAFDF63DD693}" dt="2024-01-27T08:33:19.847" v="2696"/>
          <ac:grpSpMkLst>
            <pc:docMk/>
            <pc:sldMk cId="4061289839" sldId="261"/>
            <ac:grpSpMk id="593" creationId="{0BC0D956-3F67-2BF4-68E4-D406B1B5B93C}"/>
          </ac:grpSpMkLst>
        </pc:grpChg>
        <pc:grpChg chg="add mod">
          <ac:chgData name="Luis Manez" userId="f6bf1618-02dc-4663-8dbb-debc9ae6211c" providerId="ADAL" clId="{42A0F6D5-08CF-7849-B5E8-AAFDF63DD693}" dt="2024-01-27T08:35:18.837" v="2700" actId="1076"/>
          <ac:grpSpMkLst>
            <pc:docMk/>
            <pc:sldMk cId="4061289839" sldId="261"/>
            <ac:grpSpMk id="604" creationId="{0FC76617-7313-4EEB-C215-AA49CB097EFC}"/>
          </ac:grpSpMkLst>
        </pc:grpChg>
        <pc:grpChg chg="mod">
          <ac:chgData name="Luis Manez" userId="f6bf1618-02dc-4663-8dbb-debc9ae6211c" providerId="ADAL" clId="{42A0F6D5-08CF-7849-B5E8-AAFDF63DD693}" dt="2024-01-27T08:34:59.645" v="2699"/>
          <ac:grpSpMkLst>
            <pc:docMk/>
            <pc:sldMk cId="4061289839" sldId="261"/>
            <ac:grpSpMk id="607" creationId="{8A574E16-387A-206A-CD08-13A4C32C5CEF}"/>
          </ac:grpSpMkLst>
        </pc:grpChg>
        <pc:grpChg chg="mod">
          <ac:chgData name="Luis Manez" userId="f6bf1618-02dc-4663-8dbb-debc9ae6211c" providerId="ADAL" clId="{42A0F6D5-08CF-7849-B5E8-AAFDF63DD693}" dt="2024-01-27T08:34:59.645" v="2699"/>
          <ac:grpSpMkLst>
            <pc:docMk/>
            <pc:sldMk cId="4061289839" sldId="261"/>
            <ac:grpSpMk id="608" creationId="{4F08BE3B-386B-2D00-6CE9-613B548A3DF0}"/>
          </ac:grpSpMkLst>
        </pc:grpChg>
        <pc:grpChg chg="mod">
          <ac:chgData name="Luis Manez" userId="f6bf1618-02dc-4663-8dbb-debc9ae6211c" providerId="ADAL" clId="{42A0F6D5-08CF-7849-B5E8-AAFDF63DD693}" dt="2024-01-27T08:34:59.645" v="2699"/>
          <ac:grpSpMkLst>
            <pc:docMk/>
            <pc:sldMk cId="4061289839" sldId="261"/>
            <ac:grpSpMk id="621" creationId="{2F95FB4D-477D-41BF-D4F9-2D695142D590}"/>
          </ac:grpSpMkLst>
        </pc:grpChg>
        <pc:picChg chg="mod">
          <ac:chgData name="Luis Manez" userId="f6bf1618-02dc-4663-8dbb-debc9ae6211c" providerId="ADAL" clId="{42A0F6D5-08CF-7849-B5E8-AAFDF63DD693}" dt="2024-01-27T07:32:54.576" v="1869"/>
          <ac:picMkLst>
            <pc:docMk/>
            <pc:sldMk cId="4061289839" sldId="261"/>
            <ac:picMk id="5" creationId="{1BD3FCC6-5C52-D144-F5D9-52AB3AC874CD}"/>
          </ac:picMkLst>
        </pc:picChg>
        <pc:picChg chg="mod">
          <ac:chgData name="Luis Manez" userId="f6bf1618-02dc-4663-8dbb-debc9ae6211c" providerId="ADAL" clId="{42A0F6D5-08CF-7849-B5E8-AAFDF63DD693}" dt="2024-01-27T08:09:24.876" v="2480"/>
          <ac:picMkLst>
            <pc:docMk/>
            <pc:sldMk cId="4061289839" sldId="261"/>
            <ac:picMk id="75" creationId="{061EB37C-FB79-F0FB-7427-E17F4B649284}"/>
          </ac:picMkLst>
        </pc:picChg>
        <pc:picChg chg="mod">
          <ac:chgData name="Luis Manez" userId="f6bf1618-02dc-4663-8dbb-debc9ae6211c" providerId="ADAL" clId="{42A0F6D5-08CF-7849-B5E8-AAFDF63DD693}" dt="2024-01-27T08:26:39.859" v="2580" actId="165"/>
          <ac:picMkLst>
            <pc:docMk/>
            <pc:sldMk cId="4061289839" sldId="261"/>
            <ac:picMk id="499" creationId="{3C500154-6497-8D53-BED8-C5FF94856C7E}"/>
          </ac:picMkLst>
        </pc:picChg>
      </pc:sldChg>
      <pc:sldChg chg="addSp delSp modSp new del mod modClrScheme chgLayout">
        <pc:chgData name="Luis Manez" userId="f6bf1618-02dc-4663-8dbb-debc9ae6211c" providerId="ADAL" clId="{42A0F6D5-08CF-7849-B5E8-AAFDF63DD693}" dt="2024-01-27T10:03:04.344" v="3370" actId="2696"/>
        <pc:sldMkLst>
          <pc:docMk/>
          <pc:sldMk cId="655351522" sldId="262"/>
        </pc:sldMkLst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3" creationId="{AEC32827-30DB-734B-4653-3907D8A865F3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4" creationId="{C8CC27D8-6448-66B8-0637-AC0D9EAB7716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5" creationId="{F0422FE9-61C8-CB51-49B4-9AB814AC7316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6" creationId="{AE589069-4394-D0E6-82BD-F088E0124D45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7" creationId="{088938AB-C2E5-8843-9A41-3FF8394D2C49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8" creationId="{147238B3-8783-C4C9-4A12-C70C731D2634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9" creationId="{732207D4-118B-D078-376D-B1E596B113F8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10" creationId="{64B570E2-4226-767C-5177-9CDE66FF25E4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11" creationId="{8060DC8D-CEC0-CA09-9DE8-658DA8A3A955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12" creationId="{EC02868F-2CF5-9E08-72CA-295D2348E264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13" creationId="{47EDD881-5389-AE26-1CBA-E628DE50DE53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15" creationId="{A68DE86A-9326-2DD5-7295-FE0039D46B3D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16" creationId="{50F9C311-ABC6-476C-5DA3-8F4744F6D391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17" creationId="{8547D7CC-4A37-6E50-619C-29C7C846DE73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18" creationId="{BF950965-7818-06E8-1762-598F65626877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19" creationId="{BDDE098F-F515-4234-76EB-761415110615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20" creationId="{9D63D7F7-3D5E-5519-58DD-12BC34C08D26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21" creationId="{264F282F-A2AE-A62A-CFA6-A22FDABA2289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22" creationId="{E371AC86-1EEB-CBEE-F101-D9ACBC78180A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23" creationId="{9B1061BA-F8E6-5D92-1D38-70B66A57ADB1}"/>
          </ac:spMkLst>
        </pc:spChg>
        <pc:spChg chg="mod">
          <ac:chgData name="Luis Manez" userId="f6bf1618-02dc-4663-8dbb-debc9ae6211c" providerId="ADAL" clId="{42A0F6D5-08CF-7849-B5E8-AAFDF63DD693}" dt="2024-01-27T08:14:20.059" v="2537" actId="165"/>
          <ac:spMkLst>
            <pc:docMk/>
            <pc:sldMk cId="655351522" sldId="262"/>
            <ac:spMk id="24" creationId="{313FCB48-67D8-CAB4-85F4-7EC91B841630}"/>
          </ac:spMkLst>
        </pc:spChg>
        <pc:spChg chg="add mod">
          <ac:chgData name="Luis Manez" userId="f6bf1618-02dc-4663-8dbb-debc9ae6211c" providerId="ADAL" clId="{42A0F6D5-08CF-7849-B5E8-AAFDF63DD693}" dt="2024-01-27T08:20:00.622" v="2547" actId="20577"/>
          <ac:spMkLst>
            <pc:docMk/>
            <pc:sldMk cId="655351522" sldId="262"/>
            <ac:spMk id="27" creationId="{70E876A9-1E89-4EB6-5829-257FFA0189BC}"/>
          </ac:spMkLst>
        </pc:spChg>
        <pc:spChg chg="add mod">
          <ac:chgData name="Luis Manez" userId="f6bf1618-02dc-4663-8dbb-debc9ae6211c" providerId="ADAL" clId="{42A0F6D5-08CF-7849-B5E8-AAFDF63DD693}" dt="2024-01-27T08:15:39.860" v="2544" actId="164"/>
          <ac:spMkLst>
            <pc:docMk/>
            <pc:sldMk cId="655351522" sldId="262"/>
            <ac:spMk id="29" creationId="{CE7ECD61-71BE-D951-4B74-19F12839A1C1}"/>
          </ac:spMkLst>
        </pc:spChg>
        <pc:grpChg chg="add mod topLvl">
          <ac:chgData name="Luis Manez" userId="f6bf1618-02dc-4663-8dbb-debc9ae6211c" providerId="ADAL" clId="{42A0F6D5-08CF-7849-B5E8-AAFDF63DD693}" dt="2024-01-27T08:14:20.059" v="2537" actId="165"/>
          <ac:grpSpMkLst>
            <pc:docMk/>
            <pc:sldMk cId="655351522" sldId="262"/>
            <ac:grpSpMk id="2" creationId="{5A6F18A4-37CC-DDE1-64D5-4B9A7E17AB63}"/>
          </ac:grpSpMkLst>
        </pc:grpChg>
        <pc:grpChg chg="mod">
          <ac:chgData name="Luis Manez" userId="f6bf1618-02dc-4663-8dbb-debc9ae6211c" providerId="ADAL" clId="{42A0F6D5-08CF-7849-B5E8-AAFDF63DD693}" dt="2024-01-27T08:14:20.059" v="2537" actId="165"/>
          <ac:grpSpMkLst>
            <pc:docMk/>
            <pc:sldMk cId="655351522" sldId="262"/>
            <ac:grpSpMk id="14" creationId="{667B36B7-4BBA-0040-62BD-23F912F3522E}"/>
          </ac:grpSpMkLst>
        </pc:grpChg>
        <pc:grpChg chg="add del mod">
          <ac:chgData name="Luis Manez" userId="f6bf1618-02dc-4663-8dbb-debc9ae6211c" providerId="ADAL" clId="{42A0F6D5-08CF-7849-B5E8-AAFDF63DD693}" dt="2024-01-27T08:15:39.860" v="2544" actId="164"/>
          <ac:grpSpMkLst>
            <pc:docMk/>
            <pc:sldMk cId="655351522" sldId="262"/>
            <ac:grpSpMk id="26" creationId="{8B4D6C75-BFEA-EC5B-4D15-355E709E1862}"/>
          </ac:grpSpMkLst>
        </pc:grpChg>
        <pc:grpChg chg="add mod">
          <ac:chgData name="Luis Manez" userId="f6bf1618-02dc-4663-8dbb-debc9ae6211c" providerId="ADAL" clId="{42A0F6D5-08CF-7849-B5E8-AAFDF63DD693}" dt="2024-01-27T08:15:50.771" v="2546" actId="12789"/>
          <ac:grpSpMkLst>
            <pc:docMk/>
            <pc:sldMk cId="655351522" sldId="262"/>
            <ac:grpSpMk id="30" creationId="{BFB62DD4-41D7-9555-9DD7-75041C50997B}"/>
          </ac:grpSpMkLst>
        </pc:grpChg>
        <pc:picChg chg="add mod topLvl">
          <ac:chgData name="Luis Manez" userId="f6bf1618-02dc-4663-8dbb-debc9ae6211c" providerId="ADAL" clId="{42A0F6D5-08CF-7849-B5E8-AAFDF63DD693}" dt="2024-01-27T08:14:20.059" v="2537" actId="165"/>
          <ac:picMkLst>
            <pc:docMk/>
            <pc:sldMk cId="655351522" sldId="262"/>
            <ac:picMk id="25" creationId="{D2723F42-0D60-8176-0A04-317CF94F3DC4}"/>
          </ac:picMkLst>
        </pc:picChg>
      </pc:sldChg>
      <pc:sldChg chg="addSp delSp modSp new del mod ord">
        <pc:chgData name="Luis Manez" userId="f6bf1618-02dc-4663-8dbb-debc9ae6211c" providerId="ADAL" clId="{42A0F6D5-08CF-7849-B5E8-AAFDF63DD693}" dt="2024-01-27T10:26:28.293" v="3569" actId="2696"/>
        <pc:sldMkLst>
          <pc:docMk/>
          <pc:sldMk cId="3184225555" sldId="262"/>
        </pc:sldMkLst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3" creationId="{B03C0120-FB28-6262-04C9-02136A70947E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4" creationId="{9EA43122-A6D4-7FBD-EB9D-D9B877C4A1F9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7" creationId="{04F34EEB-CD73-C0D2-A4CC-2765F0E23CAA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8" creationId="{12488026-1C7E-510A-4B88-29266702535B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9" creationId="{6DB49EF7-6B56-B50A-19E5-2398E287A146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10" creationId="{8E0A078F-CC28-67B8-9018-48B8C86E5E6E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11" creationId="{83F5402C-3A38-047E-8E1D-2387099D8232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12" creationId="{C98BF8BE-DB9D-198F-24C6-1CEA49D45833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13" creationId="{C1540A13-67C3-1758-3EBB-229F7AD508E1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14" creationId="{535417C7-2E36-4404-2C18-1F4DA117C821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15" creationId="{11C84A1D-4522-D08A-5255-10ED12F6ED29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16" creationId="{43F09F98-3E55-8253-795B-671142EC5F2D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17" creationId="{CE7A9867-70E6-0E03-3564-04B0F0374A05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18" creationId="{EFC1D3E9-773C-5901-EC3A-4B49861078D5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20" creationId="{30C14715-D9DF-ECA6-5783-9DC224569D8A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21" creationId="{ABF89313-290C-2C1A-600E-8625EB621A08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22" creationId="{FE14E4E3-3CE4-44CD-19CD-55AE53860709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23" creationId="{AC3AACFA-21E8-4F9F-A174-31D51385ADFE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24" creationId="{4AFE3485-B631-9FD9-95F8-37013CC22036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25" creationId="{769A5B45-675B-9014-168E-48AA37F49563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26" creationId="{772A9D74-4EEE-941E-74D9-FAD3806301E8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27" creationId="{D656FADA-2B60-3BC9-AF0F-FFB23C1DF59D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28" creationId="{54C4BEC6-D725-2352-1DFD-4335EDF1DBF0}"/>
          </ac:spMkLst>
        </pc:spChg>
        <pc:spChg chg="mod">
          <ac:chgData name="Luis Manez" userId="f6bf1618-02dc-4663-8dbb-debc9ae6211c" providerId="ADAL" clId="{42A0F6D5-08CF-7849-B5E8-AAFDF63DD693}" dt="2024-01-27T10:25:30.590" v="3547"/>
          <ac:spMkLst>
            <pc:docMk/>
            <pc:sldMk cId="3184225555" sldId="262"/>
            <ac:spMk id="29" creationId="{5F12E364-EB01-BB63-65E4-8D08EE1B08D1}"/>
          </ac:spMkLst>
        </pc:spChg>
        <pc:grpChg chg="add del mod">
          <ac:chgData name="Luis Manez" userId="f6bf1618-02dc-4663-8dbb-debc9ae6211c" providerId="ADAL" clId="{42A0F6D5-08CF-7849-B5E8-AAFDF63DD693}" dt="2024-01-27T10:26:26.658" v="3568" actId="478"/>
          <ac:grpSpMkLst>
            <pc:docMk/>
            <pc:sldMk cId="3184225555" sldId="262"/>
            <ac:grpSpMk id="2" creationId="{6BD58B72-039E-18B3-7015-E1F663FD74D5}"/>
          </ac:grpSpMkLst>
        </pc:grpChg>
        <pc:grpChg chg="mod">
          <ac:chgData name="Luis Manez" userId="f6bf1618-02dc-4663-8dbb-debc9ae6211c" providerId="ADAL" clId="{42A0F6D5-08CF-7849-B5E8-AAFDF63DD693}" dt="2024-01-27T10:25:30.590" v="3547"/>
          <ac:grpSpMkLst>
            <pc:docMk/>
            <pc:sldMk cId="3184225555" sldId="262"/>
            <ac:grpSpMk id="5" creationId="{36B78761-312E-4E2B-0175-92782249AEF1}"/>
          </ac:grpSpMkLst>
        </pc:grpChg>
        <pc:grpChg chg="mod">
          <ac:chgData name="Luis Manez" userId="f6bf1618-02dc-4663-8dbb-debc9ae6211c" providerId="ADAL" clId="{42A0F6D5-08CF-7849-B5E8-AAFDF63DD693}" dt="2024-01-27T10:25:30.590" v="3547"/>
          <ac:grpSpMkLst>
            <pc:docMk/>
            <pc:sldMk cId="3184225555" sldId="262"/>
            <ac:grpSpMk id="6" creationId="{0347F5B4-7878-8700-108E-53AB99929384}"/>
          </ac:grpSpMkLst>
        </pc:grpChg>
        <pc:grpChg chg="mod">
          <ac:chgData name="Luis Manez" userId="f6bf1618-02dc-4663-8dbb-debc9ae6211c" providerId="ADAL" clId="{42A0F6D5-08CF-7849-B5E8-AAFDF63DD693}" dt="2024-01-27T10:25:30.590" v="3547"/>
          <ac:grpSpMkLst>
            <pc:docMk/>
            <pc:sldMk cId="3184225555" sldId="262"/>
            <ac:grpSpMk id="19" creationId="{89EC6320-74EF-0104-3D21-AD684169B7DB}"/>
          </ac:grpSpMkLst>
        </pc:grpChg>
      </pc:sldChg>
      <pc:sldChg chg="addSp delSp modSp new mod ord setBg">
        <pc:chgData name="Luis Manez" userId="f6bf1618-02dc-4663-8dbb-debc9ae6211c" providerId="ADAL" clId="{42A0F6D5-08CF-7849-B5E8-AAFDF63DD693}" dt="2024-01-27T21:13:46.562" v="5680" actId="207"/>
        <pc:sldMkLst>
          <pc:docMk/>
          <pc:sldMk cId="3258806994" sldId="262"/>
        </pc:sldMkLst>
        <pc:spChg chg="add del mod">
          <ac:chgData name="Luis Manez" userId="f6bf1618-02dc-4663-8dbb-debc9ae6211c" providerId="ADAL" clId="{42A0F6D5-08CF-7849-B5E8-AAFDF63DD693}" dt="2024-01-27T10:56:35.100" v="3796"/>
          <ac:spMkLst>
            <pc:docMk/>
            <pc:sldMk cId="3258806994" sldId="262"/>
            <ac:spMk id="3" creationId="{575C3E92-E707-C3D0-159D-20D9B055B849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6" creationId="{D72D6E16-8644-E4AC-3C5A-C343D066C55F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7" creationId="{59E5A2BC-1BFA-15DD-0212-4FD16E0C08F5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8" creationId="{B1B74DF1-6151-A819-4B6C-6981A945D7B3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9" creationId="{5A3AA5AA-4F74-29D7-AAAE-7EA9DE30C2A5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10" creationId="{4689A3E1-69FB-1E6A-8663-CCC00581C4B3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11" creationId="{8A071AE7-CBB8-3777-2839-A380CB3B23F4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12" creationId="{00400812-0693-B4B4-F67B-DFC818570D77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13" creationId="{C9E9FC99-BA12-2037-3AFD-C996C20CC0DC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14" creationId="{D0F12E4E-9D60-DAC2-15D5-6BFF1CB2E254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15" creationId="{773CB99D-B121-D94C-9C14-FF7EFC756FD7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16" creationId="{94DD6374-EFE7-834E-B604-597990EDCB36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17" creationId="{6516C223-6C42-E6B1-A1CF-1273EE331582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19" creationId="{371551A9-1E9B-B00F-2120-CD89907C381F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20" creationId="{1083C31C-F5E7-819E-CE51-0604EBC03F3F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21" creationId="{19B9DFE4-0611-F2D3-1AD6-996AFFF558C2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22" creationId="{C0D9D314-57A0-C70B-D801-356D58CCB268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23" creationId="{5F43674F-B54D-9F87-6740-C085C9A4E2C6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24" creationId="{8424B36B-B1E1-EB1E-83FD-02D3E69448F3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25" creationId="{A025EA2F-53C7-C4C9-8235-8F56511EC2A2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26" creationId="{B738491D-5C33-DE28-2252-75E66C7AA78C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27" creationId="{00933C09-78EC-2781-1A57-A92E1EBFA1ED}"/>
          </ac:spMkLst>
        </pc:spChg>
        <pc:spChg chg="mod">
          <ac:chgData name="Luis Manez" userId="f6bf1618-02dc-4663-8dbb-debc9ae6211c" providerId="ADAL" clId="{42A0F6D5-08CF-7849-B5E8-AAFDF63DD693}" dt="2024-01-27T11:02:38.151" v="4032" actId="207"/>
          <ac:spMkLst>
            <pc:docMk/>
            <pc:sldMk cId="3258806994" sldId="262"/>
            <ac:spMk id="28" creationId="{1D2361A2-A1CD-EAC5-06CB-3F7C91962CB1}"/>
          </ac:spMkLst>
        </pc:spChg>
        <pc:spChg chg="add mod">
          <ac:chgData name="Luis Manez" userId="f6bf1618-02dc-4663-8dbb-debc9ae6211c" providerId="ADAL" clId="{42A0F6D5-08CF-7849-B5E8-AAFDF63DD693}" dt="2024-01-27T11:01:28.264" v="4026" actId="1036"/>
          <ac:spMkLst>
            <pc:docMk/>
            <pc:sldMk cId="3258806994" sldId="262"/>
            <ac:spMk id="29" creationId="{961E1878-F789-2FB1-EE48-961131A32D94}"/>
          </ac:spMkLst>
        </pc:spChg>
        <pc:spChg chg="add del mod">
          <ac:chgData name="Luis Manez" userId="f6bf1618-02dc-4663-8dbb-debc9ae6211c" providerId="ADAL" clId="{42A0F6D5-08CF-7849-B5E8-AAFDF63DD693}" dt="2024-01-27T10:56:35.100" v="3796"/>
          <ac:spMkLst>
            <pc:docMk/>
            <pc:sldMk cId="3258806994" sldId="262"/>
            <ac:spMk id="30" creationId="{71E386A9-305C-540F-0347-B2EBF0B4CD41}"/>
          </ac:spMkLst>
        </pc:spChg>
        <pc:spChg chg="add del mod">
          <ac:chgData name="Luis Manez" userId="f6bf1618-02dc-4663-8dbb-debc9ae6211c" providerId="ADAL" clId="{42A0F6D5-08CF-7849-B5E8-AAFDF63DD693}" dt="2024-01-27T10:54:56.832" v="3747"/>
          <ac:spMkLst>
            <pc:docMk/>
            <pc:sldMk cId="3258806994" sldId="262"/>
            <ac:spMk id="31" creationId="{7B6E8378-E769-AFC0-CE92-27668C9BA60A}"/>
          </ac:spMkLst>
        </pc:spChg>
        <pc:spChg chg="mod">
          <ac:chgData name="Luis Manez" userId="f6bf1618-02dc-4663-8dbb-debc9ae6211c" providerId="ADAL" clId="{42A0F6D5-08CF-7849-B5E8-AAFDF63DD693}" dt="2024-01-27T10:56:01.757" v="3790"/>
          <ac:spMkLst>
            <pc:docMk/>
            <pc:sldMk cId="3258806994" sldId="262"/>
            <ac:spMk id="32" creationId="{EBAAF7AE-3C9E-D823-5790-E7A03414B3AD}"/>
          </ac:spMkLst>
        </pc:spChg>
        <pc:spChg chg="add del">
          <ac:chgData name="Luis Manez" userId="f6bf1618-02dc-4663-8dbb-debc9ae6211c" providerId="ADAL" clId="{42A0F6D5-08CF-7849-B5E8-AAFDF63DD693}" dt="2024-01-27T10:56:23.395" v="3793"/>
          <ac:spMkLst>
            <pc:docMk/>
            <pc:sldMk cId="3258806994" sldId="262"/>
            <ac:spMk id="33" creationId="{528D1C9F-2BDC-56E3-3FBA-CDF8D9E5454E}"/>
          </ac:spMkLst>
        </pc:spChg>
        <pc:spChg chg="mod">
          <ac:chgData name="Luis Manez" userId="f6bf1618-02dc-4663-8dbb-debc9ae6211c" providerId="ADAL" clId="{42A0F6D5-08CF-7849-B5E8-AAFDF63DD693}" dt="2024-01-27T10:56:30.727" v="3795"/>
          <ac:spMkLst>
            <pc:docMk/>
            <pc:sldMk cId="3258806994" sldId="262"/>
            <ac:spMk id="34" creationId="{DA167E35-379B-CEA1-13F2-E3423CBDED60}"/>
          </ac:spMkLst>
        </pc:spChg>
        <pc:spChg chg="mod">
          <ac:chgData name="Luis Manez" userId="f6bf1618-02dc-4663-8dbb-debc9ae6211c" providerId="ADAL" clId="{42A0F6D5-08CF-7849-B5E8-AAFDF63DD693}" dt="2024-01-27T11:01:28.264" v="4026" actId="1036"/>
          <ac:spMkLst>
            <pc:docMk/>
            <pc:sldMk cId="3258806994" sldId="262"/>
            <ac:spMk id="35" creationId="{2D2E1E5E-42EE-899A-98CA-1C2EA9AEEDFE}"/>
          </ac:spMkLst>
        </pc:spChg>
        <pc:spChg chg="add mod">
          <ac:chgData name="Luis Manez" userId="f6bf1618-02dc-4663-8dbb-debc9ae6211c" providerId="ADAL" clId="{42A0F6D5-08CF-7849-B5E8-AAFDF63DD693}" dt="2024-01-27T21:13:46.562" v="5680" actId="207"/>
          <ac:spMkLst>
            <pc:docMk/>
            <pc:sldMk cId="3258806994" sldId="262"/>
            <ac:spMk id="36" creationId="{A3B58FFC-BC09-07FB-6331-10128968BED0}"/>
          </ac:spMkLst>
        </pc:spChg>
        <pc:grpChg chg="add mod">
          <ac:chgData name="Luis Manez" userId="f6bf1618-02dc-4663-8dbb-debc9ae6211c" providerId="ADAL" clId="{42A0F6D5-08CF-7849-B5E8-AAFDF63DD693}" dt="2024-01-27T11:02:38.151" v="4032" actId="207"/>
          <ac:grpSpMkLst>
            <pc:docMk/>
            <pc:sldMk cId="3258806994" sldId="262"/>
            <ac:grpSpMk id="4" creationId="{835F7521-7871-4214-04F4-A21EE54DA208}"/>
          </ac:grpSpMkLst>
        </pc:grpChg>
        <pc:grpChg chg="mod">
          <ac:chgData name="Luis Manez" userId="f6bf1618-02dc-4663-8dbb-debc9ae6211c" providerId="ADAL" clId="{42A0F6D5-08CF-7849-B5E8-AAFDF63DD693}" dt="2024-01-27T11:02:38.151" v="4032" actId="207"/>
          <ac:grpSpMkLst>
            <pc:docMk/>
            <pc:sldMk cId="3258806994" sldId="262"/>
            <ac:grpSpMk id="5" creationId="{A131E50B-AAD6-6C4B-B6D8-4332DF578B7A}"/>
          </ac:grpSpMkLst>
        </pc:grpChg>
        <pc:grpChg chg="mod">
          <ac:chgData name="Luis Manez" userId="f6bf1618-02dc-4663-8dbb-debc9ae6211c" providerId="ADAL" clId="{42A0F6D5-08CF-7849-B5E8-AAFDF63DD693}" dt="2024-01-27T11:02:38.151" v="4032" actId="207"/>
          <ac:grpSpMkLst>
            <pc:docMk/>
            <pc:sldMk cId="3258806994" sldId="262"/>
            <ac:grpSpMk id="18" creationId="{CC281762-2217-4BF9-6F2B-C2EC3BC0BB72}"/>
          </ac:grpSpMkLst>
        </pc:grpChg>
        <pc:picChg chg="add mod">
          <ac:chgData name="Luis Manez" userId="f6bf1618-02dc-4663-8dbb-debc9ae6211c" providerId="ADAL" clId="{42A0F6D5-08CF-7849-B5E8-AAFDF63DD693}" dt="2024-01-27T10:46:30.427" v="3699" actId="1038"/>
          <ac:picMkLst>
            <pc:docMk/>
            <pc:sldMk cId="3258806994" sldId="262"/>
            <ac:picMk id="2" creationId="{FC702127-56CD-C8BB-D74E-14A9B59CE425}"/>
          </ac:picMkLst>
        </pc:picChg>
      </pc:sldChg>
      <pc:sldChg chg="addSp delSp modSp add del mod modClrScheme chgLayout">
        <pc:chgData name="Luis Manez" userId="f6bf1618-02dc-4663-8dbb-debc9ae6211c" providerId="ADAL" clId="{42A0F6D5-08CF-7849-B5E8-AAFDF63DD693}" dt="2024-01-27T10:03:04.795" v="3371" actId="2696"/>
        <pc:sldMkLst>
          <pc:docMk/>
          <pc:sldMk cId="1405184578" sldId="263"/>
        </pc:sldMkLst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3" creationId="{F17B6459-7A6A-8A16-1B99-A6760B58C7C8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4" creationId="{966F28AD-1C6D-F89C-44F2-100EF372C8C6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5" creationId="{764A92BE-39B9-1B97-F13A-E6FE6085A63D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6" creationId="{170E0F07-CEBB-0545-8787-BB28A37D5B27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7" creationId="{9B6526C7-39C8-B3F0-F58B-B3A5246444D9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8" creationId="{B32FA6E6-9E81-7A87-CBF2-2254E3BD1100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9" creationId="{65A2E9B5-5BAD-8C42-3CAF-18E815565062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10" creationId="{BE26C50F-9D3A-E665-80B3-6870001444F2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11" creationId="{104AB90D-CBBF-D470-05FB-000E794E0FE5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12" creationId="{F02BD06A-A767-D895-61B2-E258E3B06832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13" creationId="{6C211D5E-A551-4F1A-30AF-D7364796587F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15" creationId="{F6792DE2-816C-9643-9270-B38E0E85E43E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16" creationId="{227B596A-E252-B590-5552-65B5A5131BF4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17" creationId="{D0A26924-D3AC-FDB8-E5C1-E8F01E8F135D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18" creationId="{BE14037A-A872-E3CA-1B1E-CD149D933B16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19" creationId="{AEC32D51-A86D-D1B1-9135-F4901ACFA4F6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20" creationId="{BB33CA7F-A16F-9D7A-97D6-57EB29CB2EF5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21" creationId="{B6AE00B3-409E-4E07-E3A4-0F1EAB4D9624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22" creationId="{A9912F60-0F5A-5582-6488-C52606C570F5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23" creationId="{C83CBC2B-B069-51A6-1BC4-9E8AE53DA156}"/>
          </ac:spMkLst>
        </pc:spChg>
        <pc:spChg chg="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24" creationId="{A6C8F5C9-9456-6C04-C770-114D502D88C4}"/>
          </ac:spMkLst>
        </pc:spChg>
        <pc:spChg chg="mod">
          <ac:chgData name="Luis Manez" userId="f6bf1618-02dc-4663-8dbb-debc9ae6211c" providerId="ADAL" clId="{42A0F6D5-08CF-7849-B5E8-AAFDF63DD693}" dt="2024-01-27T08:47:42.502" v="2790" actId="164"/>
          <ac:spMkLst>
            <pc:docMk/>
            <pc:sldMk cId="1405184578" sldId="263"/>
            <ac:spMk id="27" creationId="{F7996F3E-8449-B6FD-D922-E9F2313CC79E}"/>
          </ac:spMkLst>
        </pc:spChg>
        <pc:spChg chg="mod">
          <ac:chgData name="Luis Manez" userId="f6bf1618-02dc-4663-8dbb-debc9ae6211c" providerId="ADAL" clId="{42A0F6D5-08CF-7849-B5E8-AAFDF63DD693}" dt="2024-01-27T08:47:42.502" v="2790" actId="164"/>
          <ac:spMkLst>
            <pc:docMk/>
            <pc:sldMk cId="1405184578" sldId="263"/>
            <ac:spMk id="29" creationId="{CF0E62D7-4F28-CC56-C42A-4E3F1D341C8C}"/>
          </ac:spMkLst>
        </pc:spChg>
        <pc:spChg chg="del mod">
          <ac:chgData name="Luis Manez" userId="f6bf1618-02dc-4663-8dbb-debc9ae6211c" providerId="ADAL" clId="{42A0F6D5-08CF-7849-B5E8-AAFDF63DD693}" dt="2024-01-27T08:04:08.878" v="2127"/>
          <ac:spMkLst>
            <pc:docMk/>
            <pc:sldMk cId="1405184578" sldId="263"/>
            <ac:spMk id="30" creationId="{4BD41BB9-BB2C-1D07-AD2C-5B2699FBB756}"/>
          </ac:spMkLst>
        </pc:spChg>
        <pc:spChg chg="del mod">
          <ac:chgData name="Luis Manez" userId="f6bf1618-02dc-4663-8dbb-debc9ae6211c" providerId="ADAL" clId="{42A0F6D5-08CF-7849-B5E8-AAFDF63DD693}" dt="2024-01-27T08:04:08.878" v="2127"/>
          <ac:spMkLst>
            <pc:docMk/>
            <pc:sldMk cId="1405184578" sldId="263"/>
            <ac:spMk id="31" creationId="{0E29629A-C097-F409-F702-FF34956398FE}"/>
          </ac:spMkLst>
        </pc:spChg>
        <pc:spChg chg="del mod">
          <ac:chgData name="Luis Manez" userId="f6bf1618-02dc-4663-8dbb-debc9ae6211c" providerId="ADAL" clId="{42A0F6D5-08CF-7849-B5E8-AAFDF63DD693}" dt="2024-01-27T08:04:08.878" v="2127"/>
          <ac:spMkLst>
            <pc:docMk/>
            <pc:sldMk cId="1405184578" sldId="263"/>
            <ac:spMk id="32" creationId="{20D35C2D-5C15-4AD2-E8B0-D4D01E81AC9C}"/>
          </ac:spMkLst>
        </pc:spChg>
        <pc:spChg chg="del mod">
          <ac:chgData name="Luis Manez" userId="f6bf1618-02dc-4663-8dbb-debc9ae6211c" providerId="ADAL" clId="{42A0F6D5-08CF-7849-B5E8-AAFDF63DD693}" dt="2024-01-27T08:04:08.878" v="2127"/>
          <ac:spMkLst>
            <pc:docMk/>
            <pc:sldMk cId="1405184578" sldId="263"/>
            <ac:spMk id="33" creationId="{167B0D74-B355-E8CF-E87D-4BEF6C8AB0AC}"/>
          </ac:spMkLst>
        </pc:spChg>
        <pc:spChg chg="del mod">
          <ac:chgData name="Luis Manez" userId="f6bf1618-02dc-4663-8dbb-debc9ae6211c" providerId="ADAL" clId="{42A0F6D5-08CF-7849-B5E8-AAFDF63DD693}" dt="2024-01-27T08:04:08.878" v="2127"/>
          <ac:spMkLst>
            <pc:docMk/>
            <pc:sldMk cId="1405184578" sldId="263"/>
            <ac:spMk id="34" creationId="{65DF7BA2-9CCD-4379-EBFE-43659D8E1BA2}"/>
          </ac:spMkLst>
        </pc:spChg>
        <pc:spChg chg="add del mod">
          <ac:chgData name="Luis Manez" userId="f6bf1618-02dc-4663-8dbb-debc9ae6211c" providerId="ADAL" clId="{42A0F6D5-08CF-7849-B5E8-AAFDF63DD693}" dt="2024-01-27T08:07:54.759" v="2479" actId="207"/>
          <ac:spMkLst>
            <pc:docMk/>
            <pc:sldMk cId="1405184578" sldId="263"/>
            <ac:spMk id="35" creationId="{F8F7C8E4-1096-BD8E-BFD3-874A4D2150D9}"/>
          </ac:spMkLst>
        </pc:spChg>
        <pc:grpChg chg="mod topLvl">
          <ac:chgData name="Luis Manez" userId="f6bf1618-02dc-4663-8dbb-debc9ae6211c" providerId="ADAL" clId="{42A0F6D5-08CF-7849-B5E8-AAFDF63DD693}" dt="2024-01-27T08:07:54.759" v="2479" actId="207"/>
          <ac:grpSpMkLst>
            <pc:docMk/>
            <pc:sldMk cId="1405184578" sldId="263"/>
            <ac:grpSpMk id="2" creationId="{C6CCEA60-C4A9-FAAB-CA19-3C0AE4CB741E}"/>
          </ac:grpSpMkLst>
        </pc:grpChg>
        <pc:grpChg chg="mod">
          <ac:chgData name="Luis Manez" userId="f6bf1618-02dc-4663-8dbb-debc9ae6211c" providerId="ADAL" clId="{42A0F6D5-08CF-7849-B5E8-AAFDF63DD693}" dt="2024-01-27T08:07:54.759" v="2479" actId="207"/>
          <ac:grpSpMkLst>
            <pc:docMk/>
            <pc:sldMk cId="1405184578" sldId="263"/>
            <ac:grpSpMk id="14" creationId="{C2775A4B-3E27-78EB-F2AF-513951B791E4}"/>
          </ac:grpSpMkLst>
        </pc:grpChg>
        <pc:grpChg chg="del">
          <ac:chgData name="Luis Manez" userId="f6bf1618-02dc-4663-8dbb-debc9ae6211c" providerId="ADAL" clId="{42A0F6D5-08CF-7849-B5E8-AAFDF63DD693}" dt="2024-01-27T08:02:27.372" v="2125" actId="165"/>
          <ac:grpSpMkLst>
            <pc:docMk/>
            <pc:sldMk cId="1405184578" sldId="263"/>
            <ac:grpSpMk id="26" creationId="{51D9CF46-6233-4AF8-5525-12AAAB55B8EB}"/>
          </ac:grpSpMkLst>
        </pc:grpChg>
        <pc:grpChg chg="del mod">
          <ac:chgData name="Luis Manez" userId="f6bf1618-02dc-4663-8dbb-debc9ae6211c" providerId="ADAL" clId="{42A0F6D5-08CF-7849-B5E8-AAFDF63DD693}" dt="2024-01-27T08:03:30.008" v="2126" actId="27803"/>
          <ac:grpSpMkLst>
            <pc:docMk/>
            <pc:sldMk cId="1405184578" sldId="263"/>
            <ac:grpSpMk id="28" creationId="{E4D21D2A-98CE-E07C-F886-D64612E5A654}"/>
          </ac:grpSpMkLst>
        </pc:grpChg>
        <pc:grpChg chg="add mod">
          <ac:chgData name="Luis Manez" userId="f6bf1618-02dc-4663-8dbb-debc9ae6211c" providerId="ADAL" clId="{42A0F6D5-08CF-7849-B5E8-AAFDF63DD693}" dt="2024-01-27T08:47:42.502" v="2790" actId="164"/>
          <ac:grpSpMkLst>
            <pc:docMk/>
            <pc:sldMk cId="1405184578" sldId="263"/>
            <ac:grpSpMk id="36" creationId="{7A6CEC5A-8E02-B3A6-5148-10307A1C17C1}"/>
          </ac:grpSpMkLst>
        </pc:grpChg>
        <pc:grpChg chg="add mod">
          <ac:chgData name="Luis Manez" userId="f6bf1618-02dc-4663-8dbb-debc9ae6211c" providerId="ADAL" clId="{42A0F6D5-08CF-7849-B5E8-AAFDF63DD693}" dt="2024-01-27T08:47:42.502" v="2790" actId="164"/>
          <ac:grpSpMkLst>
            <pc:docMk/>
            <pc:sldMk cId="1405184578" sldId="263"/>
            <ac:grpSpMk id="37" creationId="{6B983E19-157D-1AF0-73C9-10A471F7617B}"/>
          </ac:grpSpMkLst>
        </pc:grpChg>
        <pc:picChg chg="del mod topLvl">
          <ac:chgData name="Luis Manez" userId="f6bf1618-02dc-4663-8dbb-debc9ae6211c" providerId="ADAL" clId="{42A0F6D5-08CF-7849-B5E8-AAFDF63DD693}" dt="2024-01-27T08:03:30.008" v="2126" actId="27803"/>
          <ac:picMkLst>
            <pc:docMk/>
            <pc:sldMk cId="1405184578" sldId="263"/>
            <ac:picMk id="25" creationId="{5BA7E688-0497-4EB2-62A8-2B6BA21963F8}"/>
          </ac:picMkLst>
        </pc:picChg>
      </pc:sldChg>
      <pc:sldChg chg="modSp add mod setBg">
        <pc:chgData name="Luis Manez" userId="f6bf1618-02dc-4663-8dbb-debc9ae6211c" providerId="ADAL" clId="{42A0F6D5-08CF-7849-B5E8-AAFDF63DD693}" dt="2024-01-27T11:03:32.721" v="4035" actId="207"/>
        <pc:sldMkLst>
          <pc:docMk/>
          <pc:sldMk cId="3969239843" sldId="263"/>
        </pc:sldMkLst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6" creationId="{36650F91-91E8-F093-2314-60727046B870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7" creationId="{CF482CB4-0091-D1AB-D444-62A4795A0441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8" creationId="{9C67E231-0925-17DA-58E7-74FCE38D52CC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9" creationId="{44D5C047-8260-7789-B571-3566B68D27D3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10" creationId="{54B93B2D-7812-51C1-D513-8D4326BA2418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11" creationId="{4631AB3A-40C9-6F18-7484-0A1D28241F7E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12" creationId="{9A5E75B3-0C42-8D4F-43F6-528E77D22503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13" creationId="{1134F401-F91B-ED0E-2570-73BBC8431BB8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14" creationId="{ECC22E55-BC4F-A662-864D-69D594E9C2E8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15" creationId="{89663BBA-4A95-A562-6498-6B524305A97E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16" creationId="{52E19854-4648-79B3-44BB-AFE6D240BDB5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17" creationId="{481614B6-8925-BE27-469D-E32A19DC67FB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19" creationId="{2281E327-6857-09E4-C60D-10EBA380D3B4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20" creationId="{A1EBFF46-2B5B-C67C-1700-7963C2CEC6F1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21" creationId="{4E3E38E2-A2B6-75CD-7148-C5159B417ACC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22" creationId="{9DD7EBA6-3315-B501-837D-D9CEC0929B01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23" creationId="{BDA89622-4636-465C-A295-73DB3F748AC3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24" creationId="{6C50BC28-D445-5ECF-608E-F597D53F52A3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25" creationId="{BD2F72EF-DCD3-E910-11AC-A327B18A5BF1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26" creationId="{09A25705-95FE-8162-6E02-59BA24A3B1C5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27" creationId="{80388A48-4B6A-C6F2-D477-81319DEFF9D4}"/>
          </ac:spMkLst>
        </pc:spChg>
        <pc:spChg chg="mod">
          <ac:chgData name="Luis Manez" userId="f6bf1618-02dc-4663-8dbb-debc9ae6211c" providerId="ADAL" clId="{42A0F6D5-08CF-7849-B5E8-AAFDF63DD693}" dt="2024-01-27T11:03:32.721" v="4035" actId="207"/>
          <ac:spMkLst>
            <pc:docMk/>
            <pc:sldMk cId="3969239843" sldId="263"/>
            <ac:spMk id="28" creationId="{D2A91A02-ACC6-511C-BD0D-0404A37A1C12}"/>
          </ac:spMkLst>
        </pc:spChg>
        <pc:grpChg chg="mod">
          <ac:chgData name="Luis Manez" userId="f6bf1618-02dc-4663-8dbb-debc9ae6211c" providerId="ADAL" clId="{42A0F6D5-08CF-7849-B5E8-AAFDF63DD693}" dt="2024-01-27T11:03:32.721" v="4035" actId="207"/>
          <ac:grpSpMkLst>
            <pc:docMk/>
            <pc:sldMk cId="3969239843" sldId="263"/>
            <ac:grpSpMk id="4" creationId="{65EB6C6E-A9A5-6301-FE9C-A37AA008D0B2}"/>
          </ac:grpSpMkLst>
        </pc:grpChg>
        <pc:grpChg chg="mod">
          <ac:chgData name="Luis Manez" userId="f6bf1618-02dc-4663-8dbb-debc9ae6211c" providerId="ADAL" clId="{42A0F6D5-08CF-7849-B5E8-AAFDF63DD693}" dt="2024-01-27T11:03:32.721" v="4035" actId="207"/>
          <ac:grpSpMkLst>
            <pc:docMk/>
            <pc:sldMk cId="3969239843" sldId="263"/>
            <ac:grpSpMk id="5" creationId="{1C07D18D-5770-14DA-6755-50245E024CF0}"/>
          </ac:grpSpMkLst>
        </pc:grpChg>
        <pc:grpChg chg="mod">
          <ac:chgData name="Luis Manez" userId="f6bf1618-02dc-4663-8dbb-debc9ae6211c" providerId="ADAL" clId="{42A0F6D5-08CF-7849-B5E8-AAFDF63DD693}" dt="2024-01-27T11:03:32.721" v="4035" actId="207"/>
          <ac:grpSpMkLst>
            <pc:docMk/>
            <pc:sldMk cId="3969239843" sldId="263"/>
            <ac:grpSpMk id="18" creationId="{E40C8365-96B8-5573-2DF4-B9A103D32A8B}"/>
          </ac:grpSpMkLst>
        </pc:grpChg>
      </pc:sldChg>
      <pc:sldChg chg="addSp delSp modSp add mod setBg">
        <pc:chgData name="Luis Manez" userId="f6bf1618-02dc-4663-8dbb-debc9ae6211c" providerId="ADAL" clId="{42A0F6D5-08CF-7849-B5E8-AAFDF63DD693}" dt="2024-01-27T21:14:30.895" v="5703" actId="207"/>
        <pc:sldMkLst>
          <pc:docMk/>
          <pc:sldMk cId="835762760" sldId="264"/>
        </pc:sldMkLst>
        <pc:spChg chg="add del mod">
          <ac:chgData name="Luis Manez" userId="f6bf1618-02dc-4663-8dbb-debc9ae6211c" providerId="ADAL" clId="{42A0F6D5-08CF-7849-B5E8-AAFDF63DD693}" dt="2024-01-27T21:12:15.218" v="5661" actId="164"/>
          <ac:spMkLst>
            <pc:docMk/>
            <pc:sldMk cId="835762760" sldId="264"/>
            <ac:spMk id="3" creationId="{A0EE45C3-06EE-F5EF-ADA4-41321A9F6206}"/>
          </ac:spMkLst>
        </pc:spChg>
        <pc:spChg chg="add del">
          <ac:chgData name="Luis Manez" userId="f6bf1618-02dc-4663-8dbb-debc9ae6211c" providerId="ADAL" clId="{42A0F6D5-08CF-7849-B5E8-AAFDF63DD693}" dt="2024-01-27T21:12:01.868" v="5660" actId="478"/>
          <ac:spMkLst>
            <pc:docMk/>
            <pc:sldMk cId="835762760" sldId="264"/>
            <ac:spMk id="29" creationId="{AA3E402D-68F5-ECC3-38BC-72A3D70B2013}"/>
          </ac:spMkLst>
        </pc:spChg>
        <pc:spChg chg="add del mod">
          <ac:chgData name="Luis Manez" userId="f6bf1618-02dc-4663-8dbb-debc9ae6211c" providerId="ADAL" clId="{42A0F6D5-08CF-7849-B5E8-AAFDF63DD693}" dt="2024-01-27T21:13:04.436" v="5676" actId="113"/>
          <ac:spMkLst>
            <pc:docMk/>
            <pc:sldMk cId="835762760" sldId="264"/>
            <ac:spMk id="30" creationId="{0AB59FF3-8899-4A0F-B329-CF7136B3E8AC}"/>
          </ac:spMkLst>
        </pc:spChg>
        <pc:spChg chg="add del mod">
          <ac:chgData name="Luis Manez" userId="f6bf1618-02dc-4663-8dbb-debc9ae6211c" providerId="ADAL" clId="{42A0F6D5-08CF-7849-B5E8-AAFDF63DD693}" dt="2024-01-27T21:12:15.218" v="5661" actId="164"/>
          <ac:spMkLst>
            <pc:docMk/>
            <pc:sldMk cId="835762760" sldId="264"/>
            <ac:spMk id="31" creationId="{210F71F7-F31A-56DE-C459-106D6EAE6DB0}"/>
          </ac:spMkLst>
        </pc:spChg>
        <pc:spChg chg="add mod">
          <ac:chgData name="Luis Manez" userId="f6bf1618-02dc-4663-8dbb-debc9ae6211c" providerId="ADAL" clId="{42A0F6D5-08CF-7849-B5E8-AAFDF63DD693}" dt="2024-01-27T21:14:30.895" v="5703" actId="207"/>
          <ac:spMkLst>
            <pc:docMk/>
            <pc:sldMk cId="835762760" sldId="264"/>
            <ac:spMk id="33" creationId="{F5D0982C-CCED-F8AB-FF98-31BD0CC47E33}"/>
          </ac:spMkLst>
        </pc:spChg>
        <pc:spChg chg="del mod">
          <ac:chgData name="Luis Manez" userId="f6bf1618-02dc-4663-8dbb-debc9ae6211c" providerId="ADAL" clId="{42A0F6D5-08CF-7849-B5E8-AAFDF63DD693}" dt="2024-01-27T21:11:46.401" v="5658" actId="478"/>
          <ac:spMkLst>
            <pc:docMk/>
            <pc:sldMk cId="835762760" sldId="264"/>
            <ac:spMk id="35" creationId="{9D36DE61-9415-3845-1235-145A5089F917}"/>
          </ac:spMkLst>
        </pc:spChg>
        <pc:grpChg chg="add mod">
          <ac:chgData name="Luis Manez" userId="f6bf1618-02dc-4663-8dbb-debc9ae6211c" providerId="ADAL" clId="{42A0F6D5-08CF-7849-B5E8-AAFDF63DD693}" dt="2024-01-27T21:14:01.400" v="5701" actId="1036"/>
          <ac:grpSpMkLst>
            <pc:docMk/>
            <pc:sldMk cId="835762760" sldId="264"/>
            <ac:grpSpMk id="32" creationId="{BF66EB41-E81D-9499-D1F8-7DABDF9F9174}"/>
          </ac:grpSpMkLst>
        </pc:grpChg>
      </pc:sldChg>
      <pc:sldChg chg="addSp delSp modSp new del mod">
        <pc:chgData name="Luis Manez" userId="f6bf1618-02dc-4663-8dbb-debc9ae6211c" providerId="ADAL" clId="{42A0F6D5-08CF-7849-B5E8-AAFDF63DD693}" dt="2024-01-27T08:43:44.757" v="2775" actId="2696"/>
        <pc:sldMkLst>
          <pc:docMk/>
          <pc:sldMk cId="2884549483" sldId="264"/>
        </pc:sldMkLst>
        <pc:spChg chg="add del mod">
          <ac:chgData name="Luis Manez" userId="f6bf1618-02dc-4663-8dbb-debc9ae6211c" providerId="ADAL" clId="{42A0F6D5-08CF-7849-B5E8-AAFDF63DD693}" dt="2024-01-27T08:43:39.576" v="2774"/>
          <ac:spMkLst>
            <pc:docMk/>
            <pc:sldMk cId="2884549483" sldId="264"/>
            <ac:spMk id="2" creationId="{672656E4-84F1-B262-3D8D-D3457524B69D}"/>
          </ac:spMkLst>
        </pc:spChg>
      </pc:sldChg>
      <pc:sldChg chg="addSp delSp modSp add del mod">
        <pc:chgData name="Luis Manez" userId="f6bf1618-02dc-4663-8dbb-debc9ae6211c" providerId="ADAL" clId="{42A0F6D5-08CF-7849-B5E8-AAFDF63DD693}" dt="2024-01-27T20:28:57.947" v="4979" actId="2696"/>
        <pc:sldMkLst>
          <pc:docMk/>
          <pc:sldMk cId="3422082998" sldId="264"/>
        </pc:sldMkLst>
        <pc:spChg chg="del mod topLvl">
          <ac:chgData name="Luis Manez" userId="f6bf1618-02dc-4663-8dbb-debc9ae6211c" providerId="ADAL" clId="{42A0F6D5-08CF-7849-B5E8-AAFDF63DD693}" dt="2024-01-27T11:33:40.390" v="4260" actId="478"/>
          <ac:spMkLst>
            <pc:docMk/>
            <pc:sldMk cId="3422082998" sldId="264"/>
            <ac:spMk id="4" creationId="{EE923938-6604-D5BF-7D69-2278A5769F7C}"/>
          </ac:spMkLst>
        </pc:spChg>
        <pc:spChg chg="del mod topLvl">
          <ac:chgData name="Luis Manez" userId="f6bf1618-02dc-4663-8dbb-debc9ae6211c" providerId="ADAL" clId="{42A0F6D5-08CF-7849-B5E8-AAFDF63DD693}" dt="2024-01-27T11:33:41.858" v="4261" actId="478"/>
          <ac:spMkLst>
            <pc:docMk/>
            <pc:sldMk cId="3422082998" sldId="264"/>
            <ac:spMk id="5" creationId="{A6E10633-0172-3625-CC35-8B8EA1E43C08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8" creationId="{5AEC59DB-AF7C-CD8F-2927-97D9792F10A6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9" creationId="{9CC5EA48-8025-140D-2063-C905F2B5799F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10" creationId="{5432479E-F49A-A57F-EC14-CBFB59FFA577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11" creationId="{1DAA737C-E845-12FB-983E-78305D93EA68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12" creationId="{D3891E7F-5446-BB53-39D2-AAC6A22A8344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13" creationId="{31C3A01D-7ACB-9E17-CA41-491C7622F73B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14" creationId="{DCCF2E0F-9AE8-EBE7-1082-035A2F2595B0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15" creationId="{1E6604B3-4130-75BC-99CA-21A873AA5649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16" creationId="{40BF4266-74AE-99EA-2039-05E18E6F08BD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17" creationId="{3FD8A1E7-8003-EC41-50F3-3FC3C43F841C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18" creationId="{C4A1758C-F159-AE23-E25E-132627241432}"/>
          </ac:spMkLst>
        </pc:spChg>
        <pc:spChg chg="del mod">
          <ac:chgData name="Luis Manez" userId="f6bf1618-02dc-4663-8dbb-debc9ae6211c" providerId="ADAL" clId="{42A0F6D5-08CF-7849-B5E8-AAFDF63DD693}" dt="2024-01-27T12:12:32.280" v="4901" actId="478"/>
          <ac:spMkLst>
            <pc:docMk/>
            <pc:sldMk cId="3422082998" sldId="264"/>
            <ac:spMk id="20" creationId="{AB76A9BB-2727-415A-B6C3-E0C245394037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21" creationId="{7AE3F1A8-D96E-3D05-FC29-BA9D6168E463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22" creationId="{58187456-A0AD-3DDF-AC49-77515180D271}"/>
          </ac:spMkLst>
        </pc:spChg>
        <pc:spChg chg="mod topLvl">
          <ac:chgData name="Luis Manez" userId="f6bf1618-02dc-4663-8dbb-debc9ae6211c" providerId="ADAL" clId="{42A0F6D5-08CF-7849-B5E8-AAFDF63DD693}" dt="2024-01-27T12:12:41.527" v="4902" actId="165"/>
          <ac:spMkLst>
            <pc:docMk/>
            <pc:sldMk cId="3422082998" sldId="264"/>
            <ac:spMk id="23" creationId="{CC480A3E-0487-8E96-9A3A-7E8F430F7A69}"/>
          </ac:spMkLst>
        </pc:spChg>
        <pc:spChg chg="mod topLvl">
          <ac:chgData name="Luis Manez" userId="f6bf1618-02dc-4663-8dbb-debc9ae6211c" providerId="ADAL" clId="{42A0F6D5-08CF-7849-B5E8-AAFDF63DD693}" dt="2024-01-27T12:12:51.038" v="4903" actId="165"/>
          <ac:spMkLst>
            <pc:docMk/>
            <pc:sldMk cId="3422082998" sldId="264"/>
            <ac:spMk id="24" creationId="{A0F635E8-E99A-A471-9783-88609349C027}"/>
          </ac:spMkLst>
        </pc:spChg>
        <pc:spChg chg="mod topLvl">
          <ac:chgData name="Luis Manez" userId="f6bf1618-02dc-4663-8dbb-debc9ae6211c" providerId="ADAL" clId="{42A0F6D5-08CF-7849-B5E8-AAFDF63DD693}" dt="2024-01-27T12:12:51.038" v="4903" actId="165"/>
          <ac:spMkLst>
            <pc:docMk/>
            <pc:sldMk cId="3422082998" sldId="264"/>
            <ac:spMk id="25" creationId="{24181981-FA17-4EBB-2156-4A17AAF0738E}"/>
          </ac:spMkLst>
        </pc:spChg>
        <pc:spChg chg="mod topLvl">
          <ac:chgData name="Luis Manez" userId="f6bf1618-02dc-4663-8dbb-debc9ae6211c" providerId="ADAL" clId="{42A0F6D5-08CF-7849-B5E8-AAFDF63DD693}" dt="2024-01-27T12:13:08.720" v="4904"/>
          <ac:spMkLst>
            <pc:docMk/>
            <pc:sldMk cId="3422082998" sldId="264"/>
            <ac:spMk id="26" creationId="{34B652FC-6EE8-D17B-0808-3E225340AF0D}"/>
          </ac:spMkLst>
        </pc:spChg>
        <pc:spChg chg="mod topLvl">
          <ac:chgData name="Luis Manez" userId="f6bf1618-02dc-4663-8dbb-debc9ae6211c" providerId="ADAL" clId="{42A0F6D5-08CF-7849-B5E8-AAFDF63DD693}" dt="2024-01-27T12:12:51.038" v="4903" actId="165"/>
          <ac:spMkLst>
            <pc:docMk/>
            <pc:sldMk cId="3422082998" sldId="264"/>
            <ac:spMk id="27" creationId="{07A500D2-D3F9-7DAA-EBF5-A8B0E0A94A25}"/>
          </ac:spMkLst>
        </pc:spChg>
        <pc:spChg chg="mod topLvl">
          <ac:chgData name="Luis Manez" userId="f6bf1618-02dc-4663-8dbb-debc9ae6211c" providerId="ADAL" clId="{42A0F6D5-08CF-7849-B5E8-AAFDF63DD693}" dt="2024-01-27T12:12:51.038" v="4903" actId="165"/>
          <ac:spMkLst>
            <pc:docMk/>
            <pc:sldMk cId="3422082998" sldId="264"/>
            <ac:spMk id="28" creationId="{AC649F1A-BDE8-CA5B-6B24-6A82C4E94A20}"/>
          </ac:spMkLst>
        </pc:spChg>
        <pc:spChg chg="mod topLvl">
          <ac:chgData name="Luis Manez" userId="f6bf1618-02dc-4663-8dbb-debc9ae6211c" providerId="ADAL" clId="{42A0F6D5-08CF-7849-B5E8-AAFDF63DD693}" dt="2024-01-27T12:12:51.038" v="4903" actId="165"/>
          <ac:spMkLst>
            <pc:docMk/>
            <pc:sldMk cId="3422082998" sldId="264"/>
            <ac:spMk id="29" creationId="{466CF7D0-36E6-BCA7-F5A7-A55BF4CAED0D}"/>
          </ac:spMkLst>
        </pc:spChg>
        <pc:spChg chg="mod">
          <ac:chgData name="Luis Manez" userId="f6bf1618-02dc-4663-8dbb-debc9ae6211c" providerId="ADAL" clId="{42A0F6D5-08CF-7849-B5E8-AAFDF63DD693}" dt="2024-01-27T11:37:21.591" v="4359" actId="207"/>
          <ac:spMkLst>
            <pc:docMk/>
            <pc:sldMk cId="3422082998" sldId="264"/>
            <ac:spMk id="31" creationId="{881E3432-49FC-7249-1277-AD384FA71FFB}"/>
          </ac:spMkLst>
        </pc:spChg>
        <pc:spChg chg="mod">
          <ac:chgData name="Luis Manez" userId="f6bf1618-02dc-4663-8dbb-debc9ae6211c" providerId="ADAL" clId="{42A0F6D5-08CF-7849-B5E8-AAFDF63DD693}" dt="2024-01-27T11:37:21.591" v="4359" actId="207"/>
          <ac:spMkLst>
            <pc:docMk/>
            <pc:sldMk cId="3422082998" sldId="264"/>
            <ac:spMk id="32" creationId="{1BBB76AC-F6B9-1E65-1787-30A8E8C78123}"/>
          </ac:spMkLst>
        </pc:spChg>
        <pc:spChg chg="mod">
          <ac:chgData name="Luis Manez" userId="f6bf1618-02dc-4663-8dbb-debc9ae6211c" providerId="ADAL" clId="{42A0F6D5-08CF-7849-B5E8-AAFDF63DD693}" dt="2024-01-27T11:37:21.591" v="4359" actId="207"/>
          <ac:spMkLst>
            <pc:docMk/>
            <pc:sldMk cId="3422082998" sldId="264"/>
            <ac:spMk id="33" creationId="{B1E79A43-11E6-C05A-3837-404E54E5E71F}"/>
          </ac:spMkLst>
        </pc:spChg>
        <pc:spChg chg="mod">
          <ac:chgData name="Luis Manez" userId="f6bf1618-02dc-4663-8dbb-debc9ae6211c" providerId="ADAL" clId="{42A0F6D5-08CF-7849-B5E8-AAFDF63DD693}" dt="2024-01-27T11:37:21.591" v="4359" actId="207"/>
          <ac:spMkLst>
            <pc:docMk/>
            <pc:sldMk cId="3422082998" sldId="264"/>
            <ac:spMk id="34" creationId="{FD3FA79D-B75F-574C-6891-69EB053E1914}"/>
          </ac:spMkLst>
        </pc:spChg>
        <pc:spChg chg="mod">
          <ac:chgData name="Luis Manez" userId="f6bf1618-02dc-4663-8dbb-debc9ae6211c" providerId="ADAL" clId="{42A0F6D5-08CF-7849-B5E8-AAFDF63DD693}" dt="2024-01-27T11:37:21.591" v="4359" actId="207"/>
          <ac:spMkLst>
            <pc:docMk/>
            <pc:sldMk cId="3422082998" sldId="264"/>
            <ac:spMk id="35" creationId="{84664392-31E1-5A58-1C82-59BF9A6A1971}"/>
          </ac:spMkLst>
        </pc:spChg>
        <pc:spChg chg="add del mod">
          <ac:chgData name="Luis Manez" userId="f6bf1618-02dc-4663-8dbb-debc9ae6211c" providerId="ADAL" clId="{42A0F6D5-08CF-7849-B5E8-AAFDF63DD693}" dt="2024-01-27T12:05:26.214" v="4829" actId="1036"/>
          <ac:spMkLst>
            <pc:docMk/>
            <pc:sldMk cId="3422082998" sldId="264"/>
            <ac:spMk id="37" creationId="{B021DE35-9C38-3517-0A67-1F0C1EB156EA}"/>
          </ac:spMkLst>
        </pc:spChg>
        <pc:spChg chg="add del mod topLvl">
          <ac:chgData name="Luis Manez" userId="f6bf1618-02dc-4663-8dbb-debc9ae6211c" providerId="ADAL" clId="{42A0F6D5-08CF-7849-B5E8-AAFDF63DD693}" dt="2024-01-27T11:48:38.848" v="4487"/>
          <ac:spMkLst>
            <pc:docMk/>
            <pc:sldMk cId="3422082998" sldId="264"/>
            <ac:spMk id="38" creationId="{8E352EA0-AF53-9C87-133C-A336DAC1ED24}"/>
          </ac:spMkLst>
        </pc:spChg>
        <pc:spChg chg="add del mod">
          <ac:chgData name="Luis Manez" userId="f6bf1618-02dc-4663-8dbb-debc9ae6211c" providerId="ADAL" clId="{42A0F6D5-08CF-7849-B5E8-AAFDF63DD693}" dt="2024-01-27T11:44:47.944" v="4408" actId="478"/>
          <ac:spMkLst>
            <pc:docMk/>
            <pc:sldMk cId="3422082998" sldId="264"/>
            <ac:spMk id="39" creationId="{F6F7B5CB-E974-B80B-2530-DD41A25FF26C}"/>
          </ac:spMkLst>
        </pc:spChg>
        <pc:spChg chg="mod">
          <ac:chgData name="Luis Manez" userId="f6bf1618-02dc-4663-8dbb-debc9ae6211c" providerId="ADAL" clId="{42A0F6D5-08CF-7849-B5E8-AAFDF63DD693}" dt="2024-01-27T11:41:30.188" v="4382"/>
          <ac:spMkLst>
            <pc:docMk/>
            <pc:sldMk cId="3422082998" sldId="264"/>
            <ac:spMk id="40" creationId="{A84C134E-42A1-9A9A-868B-F96BAC717DC4}"/>
          </ac:spMkLst>
        </pc:spChg>
        <pc:spChg chg="mod">
          <ac:chgData name="Luis Manez" userId="f6bf1618-02dc-4663-8dbb-debc9ae6211c" providerId="ADAL" clId="{42A0F6D5-08CF-7849-B5E8-AAFDF63DD693}" dt="2024-01-27T11:42:01.404" v="4386"/>
          <ac:spMkLst>
            <pc:docMk/>
            <pc:sldMk cId="3422082998" sldId="264"/>
            <ac:spMk id="41" creationId="{F9C3E53F-19E5-4CE2-BC74-9048DA172894}"/>
          </ac:spMkLst>
        </pc:spChg>
        <pc:spChg chg="mod">
          <ac:chgData name="Luis Manez" userId="f6bf1618-02dc-4663-8dbb-debc9ae6211c" providerId="ADAL" clId="{42A0F6D5-08CF-7849-B5E8-AAFDF63DD693}" dt="2024-01-27T11:42:09.543" v="4388"/>
          <ac:spMkLst>
            <pc:docMk/>
            <pc:sldMk cId="3422082998" sldId="264"/>
            <ac:spMk id="42" creationId="{F985B7C2-42AF-8277-E924-905AC0343F94}"/>
          </ac:spMkLst>
        </pc:spChg>
        <pc:spChg chg="mod">
          <ac:chgData name="Luis Manez" userId="f6bf1618-02dc-4663-8dbb-debc9ae6211c" providerId="ADAL" clId="{42A0F6D5-08CF-7849-B5E8-AAFDF63DD693}" dt="2024-01-27T11:42:22.188" v="4392"/>
          <ac:spMkLst>
            <pc:docMk/>
            <pc:sldMk cId="3422082998" sldId="264"/>
            <ac:spMk id="43" creationId="{6E823B02-16A9-9B2B-D14F-9F6966A5353F}"/>
          </ac:spMkLst>
        </pc:spChg>
        <pc:spChg chg="mod">
          <ac:chgData name="Luis Manez" userId="f6bf1618-02dc-4663-8dbb-debc9ae6211c" providerId="ADAL" clId="{42A0F6D5-08CF-7849-B5E8-AAFDF63DD693}" dt="2024-01-27T11:42:22.188" v="4392"/>
          <ac:spMkLst>
            <pc:docMk/>
            <pc:sldMk cId="3422082998" sldId="264"/>
            <ac:spMk id="44" creationId="{A1FCEF21-A52D-773B-127D-96D5B715D0AD}"/>
          </ac:spMkLst>
        </pc:spChg>
        <pc:spChg chg="mod">
          <ac:chgData name="Luis Manez" userId="f6bf1618-02dc-4663-8dbb-debc9ae6211c" providerId="ADAL" clId="{42A0F6D5-08CF-7849-B5E8-AAFDF63DD693}" dt="2024-01-27T11:42:22.188" v="4392"/>
          <ac:spMkLst>
            <pc:docMk/>
            <pc:sldMk cId="3422082998" sldId="264"/>
            <ac:spMk id="45" creationId="{D73907EB-D449-FA43-64B4-59B97E696643}"/>
          </ac:spMkLst>
        </pc:spChg>
        <pc:spChg chg="mod">
          <ac:chgData name="Luis Manez" userId="f6bf1618-02dc-4663-8dbb-debc9ae6211c" providerId="ADAL" clId="{42A0F6D5-08CF-7849-B5E8-AAFDF63DD693}" dt="2024-01-27T11:42:22.188" v="4392"/>
          <ac:spMkLst>
            <pc:docMk/>
            <pc:sldMk cId="3422082998" sldId="264"/>
            <ac:spMk id="46" creationId="{C17FDE45-5BD9-44D6-4E6C-95611A0FE818}"/>
          </ac:spMkLst>
        </pc:spChg>
        <pc:spChg chg="mod">
          <ac:chgData name="Luis Manez" userId="f6bf1618-02dc-4663-8dbb-debc9ae6211c" providerId="ADAL" clId="{42A0F6D5-08CF-7849-B5E8-AAFDF63DD693}" dt="2024-01-27T11:42:36.469" v="4394"/>
          <ac:spMkLst>
            <pc:docMk/>
            <pc:sldMk cId="3422082998" sldId="264"/>
            <ac:spMk id="47" creationId="{AD968EB9-B1BC-5D83-DEBF-2272CC99032A}"/>
          </ac:spMkLst>
        </pc:spChg>
        <pc:spChg chg="mod">
          <ac:chgData name="Luis Manez" userId="f6bf1618-02dc-4663-8dbb-debc9ae6211c" providerId="ADAL" clId="{42A0F6D5-08CF-7849-B5E8-AAFDF63DD693}" dt="2024-01-27T11:42:42.858" v="4396"/>
          <ac:spMkLst>
            <pc:docMk/>
            <pc:sldMk cId="3422082998" sldId="264"/>
            <ac:spMk id="48" creationId="{C99DE89B-697E-F756-C19C-58D363BF6E3C}"/>
          </ac:spMkLst>
        </pc:spChg>
        <pc:spChg chg="mod">
          <ac:chgData name="Luis Manez" userId="f6bf1618-02dc-4663-8dbb-debc9ae6211c" providerId="ADAL" clId="{42A0F6D5-08CF-7849-B5E8-AAFDF63DD693}" dt="2024-01-27T11:43:09.317" v="4400"/>
          <ac:spMkLst>
            <pc:docMk/>
            <pc:sldMk cId="3422082998" sldId="264"/>
            <ac:spMk id="49" creationId="{07827EB2-B3F0-1AE7-B42C-8D3BA896B1BA}"/>
          </ac:spMkLst>
        </pc:spChg>
        <pc:spChg chg="add del mod topLvl">
          <ac:chgData name="Luis Manez" userId="f6bf1618-02dc-4663-8dbb-debc9ae6211c" providerId="ADAL" clId="{42A0F6D5-08CF-7849-B5E8-AAFDF63DD693}" dt="2024-01-27T11:47:41.542" v="4451"/>
          <ac:spMkLst>
            <pc:docMk/>
            <pc:sldMk cId="3422082998" sldId="264"/>
            <ac:spMk id="50" creationId="{83CA7295-BE11-A6D2-A705-CB1B7B9996EB}"/>
          </ac:spMkLst>
        </pc:spChg>
        <pc:spChg chg="mod">
          <ac:chgData name="Luis Manez" userId="f6bf1618-02dc-4663-8dbb-debc9ae6211c" providerId="ADAL" clId="{42A0F6D5-08CF-7849-B5E8-AAFDF63DD693}" dt="2024-01-27T11:46:14.939" v="4441"/>
          <ac:spMkLst>
            <pc:docMk/>
            <pc:sldMk cId="3422082998" sldId="264"/>
            <ac:spMk id="51" creationId="{A33B59AF-B633-8ED7-5C96-08260FDAD0E6}"/>
          </ac:spMkLst>
        </pc:spChg>
        <pc:spChg chg="add del mod">
          <ac:chgData name="Luis Manez" userId="f6bf1618-02dc-4663-8dbb-debc9ae6211c" providerId="ADAL" clId="{42A0F6D5-08CF-7849-B5E8-AAFDF63DD693}" dt="2024-01-27T11:47:45.422" v="4452" actId="478"/>
          <ac:spMkLst>
            <pc:docMk/>
            <pc:sldMk cId="3422082998" sldId="264"/>
            <ac:spMk id="53" creationId="{24EC26DA-744F-CFD1-141E-D6D87238F3F6}"/>
          </ac:spMkLst>
        </pc:spChg>
        <pc:spChg chg="mod">
          <ac:chgData name="Luis Manez" userId="f6bf1618-02dc-4663-8dbb-debc9ae6211c" providerId="ADAL" clId="{42A0F6D5-08CF-7849-B5E8-AAFDF63DD693}" dt="2024-01-27T11:47:41.542" v="4451"/>
          <ac:spMkLst>
            <pc:docMk/>
            <pc:sldMk cId="3422082998" sldId="264"/>
            <ac:spMk id="54" creationId="{85AA35B1-AC11-DE20-8304-426E1E0997F2}"/>
          </ac:spMkLst>
        </pc:spChg>
        <pc:spChg chg="mod">
          <ac:chgData name="Luis Manez" userId="f6bf1618-02dc-4663-8dbb-debc9ae6211c" providerId="ADAL" clId="{42A0F6D5-08CF-7849-B5E8-AAFDF63DD693}" dt="2024-01-27T11:48:38.848" v="4487"/>
          <ac:spMkLst>
            <pc:docMk/>
            <pc:sldMk cId="3422082998" sldId="264"/>
            <ac:spMk id="55" creationId="{71C613E1-3DA0-C8C8-0909-D8A09EF7277C}"/>
          </ac:spMkLst>
        </pc:spChg>
        <pc:spChg chg="add mod">
          <ac:chgData name="Luis Manez" userId="f6bf1618-02dc-4663-8dbb-debc9ae6211c" providerId="ADAL" clId="{42A0F6D5-08CF-7849-B5E8-AAFDF63DD693}" dt="2024-01-27T11:54:20.337" v="4575" actId="1035"/>
          <ac:spMkLst>
            <pc:docMk/>
            <pc:sldMk cId="3422082998" sldId="264"/>
            <ac:spMk id="56" creationId="{5BAF379D-CA19-0CD0-2A9F-40BCC6EC013E}"/>
          </ac:spMkLst>
        </pc:spChg>
        <pc:spChg chg="add mod">
          <ac:chgData name="Luis Manez" userId="f6bf1618-02dc-4663-8dbb-debc9ae6211c" providerId="ADAL" clId="{42A0F6D5-08CF-7849-B5E8-AAFDF63DD693}" dt="2024-01-27T11:54:42.659" v="4576" actId="14100"/>
          <ac:spMkLst>
            <pc:docMk/>
            <pc:sldMk cId="3422082998" sldId="264"/>
            <ac:spMk id="57" creationId="{62C4ACCD-6DA4-25CD-356B-F6A123F5C69C}"/>
          </ac:spMkLst>
        </pc:spChg>
        <pc:spChg chg="add mod">
          <ac:chgData name="Luis Manez" userId="f6bf1618-02dc-4663-8dbb-debc9ae6211c" providerId="ADAL" clId="{42A0F6D5-08CF-7849-B5E8-AAFDF63DD693}" dt="2024-01-27T12:05:07.555" v="4826" actId="1036"/>
          <ac:spMkLst>
            <pc:docMk/>
            <pc:sldMk cId="3422082998" sldId="264"/>
            <ac:spMk id="58" creationId="{BF12F8B9-5C6E-D990-645F-E7704E62F76B}"/>
          </ac:spMkLst>
        </pc:spChg>
        <pc:spChg chg="add mod">
          <ac:chgData name="Luis Manez" userId="f6bf1618-02dc-4663-8dbb-debc9ae6211c" providerId="ADAL" clId="{42A0F6D5-08CF-7849-B5E8-AAFDF63DD693}" dt="2024-01-27T11:58:17.831" v="4718" actId="14100"/>
          <ac:spMkLst>
            <pc:docMk/>
            <pc:sldMk cId="3422082998" sldId="264"/>
            <ac:spMk id="59" creationId="{ABC6BC5E-4D67-3EB9-1A75-72611DB8CF3E}"/>
          </ac:spMkLst>
        </pc:spChg>
        <pc:spChg chg="add del mod">
          <ac:chgData name="Luis Manez" userId="f6bf1618-02dc-4663-8dbb-debc9ae6211c" providerId="ADAL" clId="{42A0F6D5-08CF-7849-B5E8-AAFDF63DD693}" dt="2024-01-27T11:59:16.560" v="4723" actId="478"/>
          <ac:spMkLst>
            <pc:docMk/>
            <pc:sldMk cId="3422082998" sldId="264"/>
            <ac:spMk id="60" creationId="{D7A63505-24FF-D383-5423-E3529FC3B707}"/>
          </ac:spMkLst>
        </pc:spChg>
        <pc:spChg chg="add mod">
          <ac:chgData name="Luis Manez" userId="f6bf1618-02dc-4663-8dbb-debc9ae6211c" providerId="ADAL" clId="{42A0F6D5-08CF-7849-B5E8-AAFDF63DD693}" dt="2024-01-27T12:05:20.026" v="4828" actId="1037"/>
          <ac:spMkLst>
            <pc:docMk/>
            <pc:sldMk cId="3422082998" sldId="264"/>
            <ac:spMk id="61" creationId="{59E2E686-032E-AB79-79D2-C9766E15D954}"/>
          </ac:spMkLst>
        </pc:spChg>
        <pc:spChg chg="add mod">
          <ac:chgData name="Luis Manez" userId="f6bf1618-02dc-4663-8dbb-debc9ae6211c" providerId="ADAL" clId="{42A0F6D5-08CF-7849-B5E8-AAFDF63DD693}" dt="2024-01-27T12:05:37.505" v="4834" actId="1037"/>
          <ac:spMkLst>
            <pc:docMk/>
            <pc:sldMk cId="3422082998" sldId="264"/>
            <ac:spMk id="62" creationId="{16D01052-C6A1-CA56-856A-658C1E49DD84}"/>
          </ac:spMkLst>
        </pc:spChg>
        <pc:spChg chg="add mod">
          <ac:chgData name="Luis Manez" userId="f6bf1618-02dc-4663-8dbb-debc9ae6211c" providerId="ADAL" clId="{42A0F6D5-08CF-7849-B5E8-AAFDF63DD693}" dt="2024-01-27T12:21:28.041" v="4978" actId="1037"/>
          <ac:spMkLst>
            <pc:docMk/>
            <pc:sldMk cId="3422082998" sldId="264"/>
            <ac:spMk id="63" creationId="{53BBF2E6-F985-4344-34EB-DB4CB902F164}"/>
          </ac:spMkLst>
        </pc:spChg>
        <pc:spChg chg="add del mod">
          <ac:chgData name="Luis Manez" userId="f6bf1618-02dc-4663-8dbb-debc9ae6211c" providerId="ADAL" clId="{42A0F6D5-08CF-7849-B5E8-AAFDF63DD693}" dt="2024-01-27T12:17:29.390" v="4926" actId="478"/>
          <ac:spMkLst>
            <pc:docMk/>
            <pc:sldMk cId="3422082998" sldId="264"/>
            <ac:spMk id="64" creationId="{4898D0EC-8179-ADE2-818E-24D4A0A026BF}"/>
          </ac:spMkLst>
        </pc:spChg>
        <pc:spChg chg="add del mod">
          <ac:chgData name="Luis Manez" userId="f6bf1618-02dc-4663-8dbb-debc9ae6211c" providerId="ADAL" clId="{42A0F6D5-08CF-7849-B5E8-AAFDF63DD693}" dt="2024-01-27T12:16:53.499" v="4922" actId="478"/>
          <ac:spMkLst>
            <pc:docMk/>
            <pc:sldMk cId="3422082998" sldId="264"/>
            <ac:spMk id="65" creationId="{06D12139-3EFD-80E0-E00C-BFD0F05F3F6F}"/>
          </ac:spMkLst>
        </pc:spChg>
        <pc:spChg chg="add del mod">
          <ac:chgData name="Luis Manez" userId="f6bf1618-02dc-4663-8dbb-debc9ae6211c" providerId="ADAL" clId="{42A0F6D5-08CF-7849-B5E8-AAFDF63DD693}" dt="2024-01-27T12:19:17.502" v="4967"/>
          <ac:spMkLst>
            <pc:docMk/>
            <pc:sldMk cId="3422082998" sldId="264"/>
            <ac:spMk id="66" creationId="{DDE66C2D-7F86-EB55-32F1-331DA08730DD}"/>
          </ac:spMkLst>
        </pc:spChg>
        <pc:spChg chg="add del mod">
          <ac:chgData name="Luis Manez" userId="f6bf1618-02dc-4663-8dbb-debc9ae6211c" providerId="ADAL" clId="{42A0F6D5-08CF-7849-B5E8-AAFDF63DD693}" dt="2024-01-27T12:19:17.502" v="4967"/>
          <ac:spMkLst>
            <pc:docMk/>
            <pc:sldMk cId="3422082998" sldId="264"/>
            <ac:spMk id="67" creationId="{9A4FCE21-C1D8-07E2-844E-6A1972DF5546}"/>
          </ac:spMkLst>
        </pc:spChg>
        <pc:spChg chg="mod">
          <ac:chgData name="Luis Manez" userId="f6bf1618-02dc-4663-8dbb-debc9ae6211c" providerId="ADAL" clId="{42A0F6D5-08CF-7849-B5E8-AAFDF63DD693}" dt="2024-01-27T12:19:17.502" v="4967"/>
          <ac:spMkLst>
            <pc:docMk/>
            <pc:sldMk cId="3422082998" sldId="264"/>
            <ac:spMk id="68" creationId="{2B9821B1-BA66-A51F-C213-71A2AF7AFFF3}"/>
          </ac:spMkLst>
        </pc:spChg>
        <pc:spChg chg="add mod">
          <ac:chgData name="Luis Manez" userId="f6bf1618-02dc-4663-8dbb-debc9ae6211c" providerId="ADAL" clId="{42A0F6D5-08CF-7849-B5E8-AAFDF63DD693}" dt="2024-01-27T12:19:55.874" v="4971" actId="14100"/>
          <ac:spMkLst>
            <pc:docMk/>
            <pc:sldMk cId="3422082998" sldId="264"/>
            <ac:spMk id="69" creationId="{28D2B77B-CDF3-897D-3E1E-910E6EC7A02D}"/>
          </ac:spMkLst>
        </pc:spChg>
        <pc:grpChg chg="del">
          <ac:chgData name="Luis Manez" userId="f6bf1618-02dc-4663-8dbb-debc9ae6211c" providerId="ADAL" clId="{42A0F6D5-08CF-7849-B5E8-AAFDF63DD693}" dt="2024-01-27T11:33:33.812" v="4258" actId="165"/>
          <ac:grpSpMkLst>
            <pc:docMk/>
            <pc:sldMk cId="3422082998" sldId="264"/>
            <ac:grpSpMk id="2" creationId="{2C2A7C90-C2E8-EC77-FC4B-AF75FCE51D9A}"/>
          </ac:grpSpMkLst>
        </pc:grpChg>
        <pc:grpChg chg="add del mod topLvl">
          <ac:chgData name="Luis Manez" userId="f6bf1618-02dc-4663-8dbb-debc9ae6211c" providerId="ADAL" clId="{42A0F6D5-08CF-7849-B5E8-AAFDF63DD693}" dt="2024-01-27T11:33:55.126" v="4265" actId="165"/>
          <ac:grpSpMkLst>
            <pc:docMk/>
            <pc:sldMk cId="3422082998" sldId="264"/>
            <ac:grpSpMk id="3" creationId="{4BC230A9-C801-E0C8-E587-436B75012543}"/>
          </ac:grpSpMkLst>
        </pc:grpChg>
        <pc:grpChg chg="del mod topLvl">
          <ac:chgData name="Luis Manez" userId="f6bf1618-02dc-4663-8dbb-debc9ae6211c" providerId="ADAL" clId="{42A0F6D5-08CF-7849-B5E8-AAFDF63DD693}" dt="2024-01-27T12:12:41.527" v="4902" actId="165"/>
          <ac:grpSpMkLst>
            <pc:docMk/>
            <pc:sldMk cId="3422082998" sldId="264"/>
            <ac:grpSpMk id="6" creationId="{B845CA4C-65C8-8C1A-BB97-0E18AF12C9DC}"/>
          </ac:grpSpMkLst>
        </pc:grpChg>
        <pc:grpChg chg="del mod topLvl">
          <ac:chgData name="Luis Manez" userId="f6bf1618-02dc-4663-8dbb-debc9ae6211c" providerId="ADAL" clId="{42A0F6D5-08CF-7849-B5E8-AAFDF63DD693}" dt="2024-01-27T12:12:51.038" v="4903" actId="165"/>
          <ac:grpSpMkLst>
            <pc:docMk/>
            <pc:sldMk cId="3422082998" sldId="264"/>
            <ac:grpSpMk id="19" creationId="{295F14F0-3ABC-1E3E-AA2E-99E039F1B546}"/>
          </ac:grpSpMkLst>
        </pc:grpChg>
        <pc:grpChg chg="del mod">
          <ac:chgData name="Luis Manez" userId="f6bf1618-02dc-4663-8dbb-debc9ae6211c" providerId="ADAL" clId="{42A0F6D5-08CF-7849-B5E8-AAFDF63DD693}" dt="2024-01-27T11:34:10.370" v="4266" actId="27803"/>
          <ac:grpSpMkLst>
            <pc:docMk/>
            <pc:sldMk cId="3422082998" sldId="264"/>
            <ac:grpSpMk id="30" creationId="{FE9541CB-65C7-D57D-3567-89252BD26405}"/>
          </ac:grpSpMkLst>
        </pc:grpChg>
        <pc:grpChg chg="add mod">
          <ac:chgData name="Luis Manez" userId="f6bf1618-02dc-4663-8dbb-debc9ae6211c" providerId="ADAL" clId="{42A0F6D5-08CF-7849-B5E8-AAFDF63DD693}" dt="2024-01-27T11:37:21.591" v="4359" actId="207"/>
          <ac:grpSpMkLst>
            <pc:docMk/>
            <pc:sldMk cId="3422082998" sldId="264"/>
            <ac:grpSpMk id="36" creationId="{166C15E8-1DB7-1029-6AD1-85D8C3689602}"/>
          </ac:grpSpMkLst>
        </pc:grpChg>
        <pc:grpChg chg="add del mod">
          <ac:chgData name="Luis Manez" userId="f6bf1618-02dc-4663-8dbb-debc9ae6211c" providerId="ADAL" clId="{42A0F6D5-08CF-7849-B5E8-AAFDF63DD693}" dt="2024-01-27T11:47:00.990" v="4448" actId="165"/>
          <ac:grpSpMkLst>
            <pc:docMk/>
            <pc:sldMk cId="3422082998" sldId="264"/>
            <ac:grpSpMk id="52" creationId="{C01F602A-F558-A03A-D94D-314CFF4FF5BC}"/>
          </ac:grpSpMkLst>
        </pc:grpChg>
        <pc:picChg chg="del mod topLvl">
          <ac:chgData name="Luis Manez" userId="f6bf1618-02dc-4663-8dbb-debc9ae6211c" providerId="ADAL" clId="{42A0F6D5-08CF-7849-B5E8-AAFDF63DD693}" dt="2024-01-27T11:34:10.370" v="4266" actId="27803"/>
          <ac:picMkLst>
            <pc:docMk/>
            <pc:sldMk cId="3422082998" sldId="264"/>
            <ac:picMk id="7" creationId="{DFA509D4-CE77-7A1E-5A8A-94486E024C5B}"/>
          </ac:picMkLst>
        </pc:picChg>
      </pc:sldChg>
      <pc:sldChg chg="new del">
        <pc:chgData name="Luis Manez" userId="f6bf1618-02dc-4663-8dbb-debc9ae6211c" providerId="ADAL" clId="{42A0F6D5-08CF-7849-B5E8-AAFDF63DD693}" dt="2024-01-27T10:03:03.817" v="3369" actId="2696"/>
        <pc:sldMkLst>
          <pc:docMk/>
          <pc:sldMk cId="4013200210" sldId="264"/>
        </pc:sldMkLst>
      </pc:sldChg>
      <pc:sldChg chg="addSp modSp new mod ord">
        <pc:chgData name="Luis Manez" userId="f6bf1618-02dc-4663-8dbb-debc9ae6211c" providerId="ADAL" clId="{42A0F6D5-08CF-7849-B5E8-AAFDF63DD693}" dt="2024-01-29T14:33:08.110" v="5795" actId="20577"/>
        <pc:sldMkLst>
          <pc:docMk/>
          <pc:sldMk cId="887971904" sldId="265"/>
        </pc:sldMkLst>
        <pc:spChg chg="add mod">
          <ac:chgData name="Luis Manez" userId="f6bf1618-02dc-4663-8dbb-debc9ae6211c" providerId="ADAL" clId="{42A0F6D5-08CF-7849-B5E8-AAFDF63DD693}" dt="2024-01-29T14:33:08.110" v="5795" actId="20577"/>
          <ac:spMkLst>
            <pc:docMk/>
            <pc:sldMk cId="887971904" sldId="265"/>
            <ac:spMk id="2" creationId="{6969FB13-7BB1-F698-B705-F9534DA1F0AD}"/>
          </ac:spMkLst>
        </pc:spChg>
      </pc:sldChg>
      <pc:sldChg chg="addSp delSp modSp new mod">
        <pc:chgData name="Luis Manez" userId="f6bf1618-02dc-4663-8dbb-debc9ae6211c" providerId="ADAL" clId="{42A0F6D5-08CF-7849-B5E8-AAFDF63DD693}" dt="2024-01-29T14:55:20.027" v="5853" actId="14100"/>
        <pc:sldMkLst>
          <pc:docMk/>
          <pc:sldMk cId="3430115043" sldId="266"/>
        </pc:sldMkLst>
        <pc:spChg chg="add mod">
          <ac:chgData name="Luis Manez" userId="f6bf1618-02dc-4663-8dbb-debc9ae6211c" providerId="ADAL" clId="{42A0F6D5-08CF-7849-B5E8-AAFDF63DD693}" dt="2024-01-29T14:55:20.027" v="5853" actId="14100"/>
          <ac:spMkLst>
            <pc:docMk/>
            <pc:sldMk cId="3430115043" sldId="266"/>
            <ac:spMk id="8" creationId="{8A9F9F02-CCE1-DA43-3015-3C43F00C05E8}"/>
          </ac:spMkLst>
        </pc:spChg>
        <pc:picChg chg="add mod">
          <ac:chgData name="Luis Manez" userId="f6bf1618-02dc-4663-8dbb-debc9ae6211c" providerId="ADAL" clId="{42A0F6D5-08CF-7849-B5E8-AAFDF63DD693}" dt="2024-01-29T14:38:49.408" v="5805"/>
          <ac:picMkLst>
            <pc:docMk/>
            <pc:sldMk cId="3430115043" sldId="266"/>
            <ac:picMk id="3" creationId="{8BC4EC8A-822E-5496-1DE9-D822592537E4}"/>
          </ac:picMkLst>
        </pc:picChg>
        <pc:picChg chg="add del mod">
          <ac:chgData name="Luis Manez" userId="f6bf1618-02dc-4663-8dbb-debc9ae6211c" providerId="ADAL" clId="{42A0F6D5-08CF-7849-B5E8-AAFDF63DD693}" dt="2024-01-29T14:40:47.880" v="5811" actId="478"/>
          <ac:picMkLst>
            <pc:docMk/>
            <pc:sldMk cId="3430115043" sldId="266"/>
            <ac:picMk id="5" creationId="{F9C606AC-FEB6-B452-9DE4-569AED513F22}"/>
          </ac:picMkLst>
        </pc:picChg>
        <pc:picChg chg="add del mod">
          <ac:chgData name="Luis Manez" userId="f6bf1618-02dc-4663-8dbb-debc9ae6211c" providerId="ADAL" clId="{42A0F6D5-08CF-7849-B5E8-AAFDF63DD693}" dt="2024-01-29T14:50:26.245" v="5839" actId="478"/>
          <ac:picMkLst>
            <pc:docMk/>
            <pc:sldMk cId="3430115043" sldId="266"/>
            <ac:picMk id="7" creationId="{31180A1B-1D39-3577-F0F6-F4EF51EE7E91}"/>
          </ac:picMkLst>
        </pc:picChg>
        <pc:picChg chg="add del mod">
          <ac:chgData name="Luis Manez" userId="f6bf1618-02dc-4663-8dbb-debc9ae6211c" providerId="ADAL" clId="{42A0F6D5-08CF-7849-B5E8-AAFDF63DD693}" dt="2024-01-29T14:54:43.583" v="5847" actId="478"/>
          <ac:picMkLst>
            <pc:docMk/>
            <pc:sldMk cId="3430115043" sldId="266"/>
            <ac:picMk id="9" creationId="{F73E4F27-75EB-0277-805C-3D16426A334A}"/>
          </ac:picMkLst>
        </pc:picChg>
        <pc:picChg chg="add mod">
          <ac:chgData name="Luis Manez" userId="f6bf1618-02dc-4663-8dbb-debc9ae6211c" providerId="ADAL" clId="{42A0F6D5-08CF-7849-B5E8-AAFDF63DD693}" dt="2024-01-29T14:54:49.945" v="5849" actId="1076"/>
          <ac:picMkLst>
            <pc:docMk/>
            <pc:sldMk cId="3430115043" sldId="266"/>
            <ac:picMk id="10" creationId="{4DB6D068-761B-03EC-A296-7FFD7553D003}"/>
          </ac:picMkLst>
        </pc:picChg>
      </pc:sldChg>
      <pc:sldMasterChg chg="add del mod ord setBg addSldLayout delSldLayout modSldLayout sldLayoutOrd">
        <pc:chgData name="Luis Manez" userId="f6bf1618-02dc-4663-8dbb-debc9ae6211c" providerId="ADAL" clId="{42A0F6D5-08CF-7849-B5E8-AAFDF63DD693}" dt="2024-01-27T10:17:04.308" v="3495" actId="2696"/>
        <pc:sldMasterMkLst>
          <pc:docMk/>
          <pc:sldMasterMk cId="2460954070" sldId="2147483660"/>
        </pc:sldMasterMkLst>
        <pc:sldLayoutChg chg="addSp delSp modSp add del mod">
          <pc:chgData name="Luis Manez" userId="f6bf1618-02dc-4663-8dbb-debc9ae6211c" providerId="ADAL" clId="{42A0F6D5-08CF-7849-B5E8-AAFDF63DD693}" dt="2024-01-27T10:17:04.308" v="3495" actId="2696"/>
          <pc:sldLayoutMkLst>
            <pc:docMk/>
            <pc:sldMasterMk cId="2460954070" sldId="2147483660"/>
            <pc:sldLayoutMk cId="2385387890" sldId="2147483661"/>
          </pc:sldLayoutMkLst>
          <pc:spChg chg="del">
            <ac:chgData name="Luis Manez" userId="f6bf1618-02dc-4663-8dbb-debc9ae6211c" providerId="ADAL" clId="{42A0F6D5-08CF-7849-B5E8-AAFDF63DD693}" dt="2024-01-26T20:55:42.149" v="70" actId="478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" creationId="{7628E434-0D41-D2A8-0177-0285B0750E7E}"/>
            </ac:spMkLst>
          </pc:spChg>
          <pc:spChg chg="del">
            <ac:chgData name="Luis Manez" userId="f6bf1618-02dc-4663-8dbb-debc9ae6211c" providerId="ADAL" clId="{42A0F6D5-08CF-7849-B5E8-AAFDF63DD693}" dt="2024-01-26T20:55:42.149" v="70" actId="478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  <pc:spChg chg="del">
            <ac:chgData name="Luis Manez" userId="f6bf1618-02dc-4663-8dbb-debc9ae6211c" providerId="ADAL" clId="{42A0F6D5-08CF-7849-B5E8-AAFDF63DD693}" dt="2024-01-27T08:42:29.613" v="2770"/>
            <ac:spMkLst>
              <pc:docMk/>
              <pc:sldMasterMk cId="2460954070" sldId="2147483660"/>
              <pc:sldLayoutMk cId="2385387890" sldId="2147483661"/>
              <ac:spMk id="4" creationId="{00000000-0000-0000-0000-000000000000}"/>
            </ac:spMkLst>
          </pc:spChg>
          <pc:spChg chg="del">
            <ac:chgData name="Luis Manez" userId="f6bf1618-02dc-4663-8dbb-debc9ae6211c" providerId="ADAL" clId="{42A0F6D5-08CF-7849-B5E8-AAFDF63DD693}" dt="2024-01-27T08:42:29.613" v="2770"/>
            <ac:spMkLst>
              <pc:docMk/>
              <pc:sldMasterMk cId="2460954070" sldId="2147483660"/>
              <pc:sldLayoutMk cId="2385387890" sldId="2147483661"/>
              <ac:spMk id="5" creationId="{00000000-0000-0000-0000-000000000000}"/>
            </ac:spMkLst>
          </pc:spChg>
          <pc:spChg chg="del">
            <ac:chgData name="Luis Manez" userId="f6bf1618-02dc-4663-8dbb-debc9ae6211c" providerId="ADAL" clId="{42A0F6D5-08CF-7849-B5E8-AAFDF63DD693}" dt="2024-01-27T08:42:29.613" v="2770"/>
            <ac:spMkLst>
              <pc:docMk/>
              <pc:sldMasterMk cId="2460954070" sldId="2147483660"/>
              <pc:sldLayoutMk cId="2385387890" sldId="2147483661"/>
              <ac:spMk id="6" creationId="{00000000-0000-0000-0000-000000000000}"/>
            </ac:spMkLst>
          </pc:spChg>
          <pc:spChg chg="add mod">
            <ac:chgData name="Luis Manez" userId="f6bf1618-02dc-4663-8dbb-debc9ae6211c" providerId="ADAL" clId="{42A0F6D5-08CF-7849-B5E8-AAFDF63DD693}" dt="2024-01-26T21:18:40.108" v="85" actId="1076"/>
            <ac:spMkLst>
              <pc:docMk/>
              <pc:sldMasterMk cId="2460954070" sldId="2147483660"/>
              <pc:sldLayoutMk cId="2385387890" sldId="2147483661"/>
              <ac:spMk id="7" creationId="{C410D4B2-8DA0-D8A4-DA35-1E944A654AA0}"/>
            </ac:spMkLst>
          </pc:spChg>
          <pc:spChg chg="add mod">
            <ac:chgData name="Luis Manez" userId="f6bf1618-02dc-4663-8dbb-debc9ae6211c" providerId="ADAL" clId="{42A0F6D5-08CF-7849-B5E8-AAFDF63DD693}" dt="2024-01-26T21:18:40.108" v="85" actId="1076"/>
            <ac:spMkLst>
              <pc:docMk/>
              <pc:sldMasterMk cId="2460954070" sldId="2147483660"/>
              <pc:sldLayoutMk cId="2385387890" sldId="2147483661"/>
              <ac:spMk id="8" creationId="{0E122355-3C9E-94A0-140B-A579C0AAAEB0}"/>
            </ac:spMkLst>
          </pc:spChg>
          <pc:spChg chg="add mod">
            <ac:chgData name="Luis Manez" userId="f6bf1618-02dc-4663-8dbb-debc9ae6211c" providerId="ADAL" clId="{42A0F6D5-08CF-7849-B5E8-AAFDF63DD693}" dt="2024-01-26T21:18:40.108" v="85" actId="1076"/>
            <ac:spMkLst>
              <pc:docMk/>
              <pc:sldMasterMk cId="2460954070" sldId="2147483660"/>
              <pc:sldLayoutMk cId="2385387890" sldId="2147483661"/>
              <ac:spMk id="9" creationId="{29EDC4BC-0518-552B-585A-3847E0909689}"/>
            </ac:spMkLst>
          </pc:spChg>
          <pc:spChg chg="add mod">
            <ac:chgData name="Luis Manez" userId="f6bf1618-02dc-4663-8dbb-debc9ae6211c" providerId="ADAL" clId="{42A0F6D5-08CF-7849-B5E8-AAFDF63DD693}" dt="2024-01-26T21:18:40.108" v="85" actId="1076"/>
            <ac:spMkLst>
              <pc:docMk/>
              <pc:sldMasterMk cId="2460954070" sldId="2147483660"/>
              <pc:sldLayoutMk cId="2385387890" sldId="2147483661"/>
              <ac:spMk id="10" creationId="{2A8FA012-A24D-8C6A-36EA-B745BB26E164}"/>
            </ac:spMkLst>
          </pc:spChg>
          <pc:spChg chg="add mod">
            <ac:chgData name="Luis Manez" userId="f6bf1618-02dc-4663-8dbb-debc9ae6211c" providerId="ADAL" clId="{42A0F6D5-08CF-7849-B5E8-AAFDF63DD693}" dt="2024-01-26T21:18:55.948" v="86" actId="1076"/>
            <ac:spMkLst>
              <pc:docMk/>
              <pc:sldMasterMk cId="2460954070" sldId="2147483660"/>
              <pc:sldLayoutMk cId="2385387890" sldId="2147483661"/>
              <ac:spMk id="11" creationId="{844D6532-56E4-0B63-8465-0D0E27A700A3}"/>
            </ac:spMkLst>
          </pc:spChg>
          <pc:spChg chg="add mod">
            <ac:chgData name="Luis Manez" userId="f6bf1618-02dc-4663-8dbb-debc9ae6211c" providerId="ADAL" clId="{42A0F6D5-08CF-7849-B5E8-AAFDF63DD693}" dt="2024-01-26T21:19:46.646" v="89" actId="207"/>
            <ac:spMkLst>
              <pc:docMk/>
              <pc:sldMasterMk cId="2460954070" sldId="2147483660"/>
              <pc:sldLayoutMk cId="2385387890" sldId="2147483661"/>
              <ac:spMk id="12" creationId="{69296021-00DB-B49A-3DE4-2B9F8A3538ED}"/>
            </ac:spMkLst>
          </pc:spChg>
          <pc:spChg chg="add mod">
            <ac:chgData name="Luis Manez" userId="f6bf1618-02dc-4663-8dbb-debc9ae6211c" providerId="ADAL" clId="{42A0F6D5-08CF-7849-B5E8-AAFDF63DD693}" dt="2024-01-26T21:20:02.142" v="90" actId="207"/>
            <ac:spMkLst>
              <pc:docMk/>
              <pc:sldMasterMk cId="2460954070" sldId="2147483660"/>
              <pc:sldLayoutMk cId="2385387890" sldId="2147483661"/>
              <ac:spMk id="13" creationId="{FB80FD64-036A-803B-E0DA-9E8DB985361D}"/>
            </ac:spMkLst>
          </pc:spChg>
          <pc:spChg chg="add mod">
            <ac:chgData name="Luis Manez" userId="f6bf1618-02dc-4663-8dbb-debc9ae6211c" providerId="ADAL" clId="{42A0F6D5-08CF-7849-B5E8-AAFDF63DD693}" dt="2024-01-26T21:20:39.195" v="95" actId="207"/>
            <ac:spMkLst>
              <pc:docMk/>
              <pc:sldMasterMk cId="2460954070" sldId="2147483660"/>
              <pc:sldLayoutMk cId="2385387890" sldId="2147483661"/>
              <ac:spMk id="14" creationId="{9A00B66A-AEC9-C592-C296-62C70F31A59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6" creationId="{6F2DCBF4-9B7E-7CDC-2632-37B9B9475EF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7" creationId="{F5589CBE-81C3-E255-6132-DC459AD051A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8" creationId="{B43BF723-5485-BC94-232B-DC8D6BC5F1D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9" creationId="{04FB7346-ACC0-935F-6736-BE87D8EA4BC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0" creationId="{23B6B8A6-1475-4041-2CE9-1376226A37C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1" creationId="{0682F232-7441-B3D6-CC88-E361EBD0855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2" creationId="{66968515-B3C1-93AC-3E43-B7F1DD90580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3" creationId="{63869B0C-A563-490B-6C68-45DFB1D2B6A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4" creationId="{6DE8C682-2BDC-F833-4633-F043E0F4115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5" creationId="{5F5E1C50-7481-4EF2-89E8-B9F60D94274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6" creationId="{C6A1CCCE-E695-D6AA-F506-D88842EE9CE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7" creationId="{AF7C18BB-91F1-108C-7308-261E56A6212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9" creationId="{906F7C89-E8E5-3141-A841-B4D8FB3C696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0" creationId="{17857387-ED0D-FE03-2182-376D8899699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1" creationId="{5850D55B-7B83-0A83-3BE5-6F5BDE812C0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2" creationId="{D4A56D39-747E-892B-44A4-C906CC2A2D8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3" creationId="{995A9B7C-2278-F21A-4341-8C646989383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4" creationId="{DD322BFB-7551-3147-C368-95CB202831C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5" creationId="{2B14C4A3-D4EE-401A-5FFA-F4845B248C8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6" creationId="{59FB9AC9-CA77-3F90-362F-0A7379BAABA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7" creationId="{6AC7095B-764C-879B-231A-5CFD297D367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8" creationId="{EB331813-A9A6-A3A7-12E1-69BC220BE87B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9" creationId="{41B88D69-39B5-6A92-1010-F4F8E0A9E8A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2" creationId="{3FBCFA90-1214-309B-3D63-96D5A6C657D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3" creationId="{3BAD890B-3393-F19F-BA40-EE87D39EDC0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4" creationId="{66416C33-F758-20FD-E5BC-09B1F40FD39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5" creationId="{6CB55D36-EF19-DCC1-5764-2EC1906D91B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6" creationId="{0F74ECB3-7EBA-38F5-96B5-D307FE5E546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7" creationId="{4F3BD1EF-C5ED-7EED-BAE6-DC9BB35820A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8" creationId="{6A5DF9DE-8661-1A37-8BA0-5AEBC34E816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9" creationId="{F2DC96C3-9B88-3621-D21E-529D399058C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0" creationId="{FE028299-8570-FCF4-D26D-D36378E6DA5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1" creationId="{6369B08C-70A3-D7E4-238B-72A2F078F68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2" creationId="{E81B3563-0F77-3193-F45B-39A304B0C4C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3" creationId="{CCC499BF-3EB3-CA63-5D8A-F1628E4A0FD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5" creationId="{164505BD-5D23-5D8F-A1E7-4B0137203CA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6" creationId="{941ACC0C-4AA6-633D-23BC-DC61CB00616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7" creationId="{70857673-BF0B-822D-D115-243705F9E9F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8" creationId="{6DDFEB8C-AAA1-2ABC-1F43-A038DD45F9F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9" creationId="{6BC29849-5A22-198F-0C0B-FA4DE892FF9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60" creationId="{93065CEF-F6CA-747E-0B4B-9CC00956790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61" creationId="{83CA8DF4-B6BA-DCDE-B41F-9DAAA4B7B20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62" creationId="{81E13EEB-C89F-F493-D99B-C89243F4CCF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63" creationId="{C14C4128-1312-B42B-E465-EDAD039C8ED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64" creationId="{1986FF39-D454-62E6-93AE-C281AADB7210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65" creationId="{5056CB36-4A84-1AED-CB3C-FB66A945561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68" creationId="{F7F14029-3E36-8454-842B-3C214A3C92C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69" creationId="{48020E36-C908-5D50-09E5-23D4D7BDCFE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70" creationId="{484F56EF-484C-8FB7-86CD-0C81C4EDA59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71" creationId="{AFC65215-D142-CD24-23CF-F38459D4F99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72" creationId="{2AB70929-563B-EB9B-BC13-97E3FBAA8B5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73" creationId="{9908A236-398F-D08D-DCC1-70181C0D361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74" creationId="{93A7025B-3FDA-B3AB-E4E3-C507F895869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75" creationId="{71BD357C-AD71-A7B1-5F89-E3B671B3788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76" creationId="{65D906DC-D996-2B0C-CCE5-21D5BBFAC9F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77" creationId="{942B6301-A57C-8235-2BA5-8B0A3AEBF9A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78" creationId="{93A81F39-C812-4969-AED1-F29468C3589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79" creationId="{98492BB9-1237-CBAC-0CBE-3D7EDD0009A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81" creationId="{8700E250-C1AB-8FC9-C166-3780DFBE5D5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82" creationId="{CA88BADA-878C-B756-9CF6-91298027C86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83" creationId="{53A84517-E60A-82CE-50B5-21693E7C63E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84" creationId="{A7F79C4A-BE5F-7F05-0AA4-F7A6C12FDD0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85" creationId="{B51261AB-AA5D-2502-D1AE-A710A667A81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86" creationId="{7840D425-CC85-3AA2-A35A-A1D4ACB60D7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87" creationId="{9FB5C45A-4219-2815-C897-2FB5FA79F27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88" creationId="{191AC959-CB0A-8DBA-8EDE-CE0D815A36D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89" creationId="{89BF2911-5556-BC52-16FC-C531C0A65DD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90" creationId="{DD26056D-FD5E-1DD2-D47A-FADF19267B2E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91" creationId="{9FB045FF-BE6B-92DE-0785-51AF7A4E890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94" creationId="{020BA75A-BD31-66FE-969B-D36AB9FBFF8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95" creationId="{95BCCD73-39E2-4E60-A365-6F6786504B5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96" creationId="{E2A90205-E24D-25BE-1037-A555A0AB609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97" creationId="{6BA07B49-3EAD-D636-3FB1-FFE6E6640D7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98" creationId="{893BE76A-8AE1-3696-2FCF-780F1849054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99" creationId="{8F58E2F0-74F9-B0F1-BE4C-98C0233E1CC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00" creationId="{DFEC107D-DB7F-462D-4F3B-2F84DAFB8AB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01" creationId="{96E973DD-9804-9065-AFBC-82385359826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02" creationId="{F89FFAA9-2782-2839-0559-60B1F470572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03" creationId="{B20D0209-649D-E3D9-E9B5-D7B5CE435B5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04" creationId="{FAFA965B-3D72-587D-DADB-7A18410233B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05" creationId="{D5A0EAD5-18FD-0A30-984E-12A0BA70A83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07" creationId="{EC5A1C7D-C3E1-7593-AAC5-28D3A9DAAAE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08" creationId="{0CC097E3-BEAA-A31C-52D9-6EFEA6335CD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09" creationId="{F139101C-6291-30AA-CAFE-1DA56B3D50A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10" creationId="{323DF772-1B7E-B1D5-F5BB-58C9BBFAFA4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11" creationId="{33DA1821-8C00-B4B1-10DE-4A08B963727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12" creationId="{AAFE575E-BFDF-259F-A20A-859DF2DF21A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13" creationId="{FE676F8F-8C39-C664-C4AE-269A686930F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14" creationId="{9284862B-2FDC-4E86-F76C-F50DD8EC053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15" creationId="{8824CC9B-C5C1-73D5-658B-5B2D6039EE7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16" creationId="{904266E2-508F-37F2-BCCC-53B65535C82D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17" creationId="{46E7F58C-1EC1-0CB6-4745-F8BA7898F07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20" creationId="{3C833F22-1547-0F93-4DD4-3D0CBFB272C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21" creationId="{784DA093-66B8-A942-AB7B-AB83F9364A4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22" creationId="{7F0265DF-CFBB-33E9-55DF-E8BDCD3450A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23" creationId="{93810E6C-6B38-ECAE-F74F-AB43FAB5EFD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24" creationId="{38D99DD7-E6BC-2FC5-0F4E-678D1FC75AD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25" creationId="{F5B123BE-1D9F-2C5B-C937-721224F061D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26" creationId="{865BAA88-43BA-2249-8780-22C659BACCF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27" creationId="{A5110398-612D-1303-ADED-DE3177752A7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28" creationId="{DA7E0ECD-5D24-2A5F-2F5F-47CBA267DF9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29" creationId="{0294282A-143C-B4D6-5242-C4C6C06BE05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30" creationId="{070E915B-A3A1-E63E-33AA-C17EC26CB1A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31" creationId="{712430A6-C278-6FD7-C997-05CDE288E7E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33" creationId="{F78B8570-0263-503B-239D-1799B6ABE9F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34" creationId="{B57252D4-0002-A951-F551-C37275341B8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35" creationId="{26F3B0CE-D2F9-7069-4CD2-DE75CF01D25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36" creationId="{CADA6F96-A24C-50BA-5283-CB2A552E1D2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37" creationId="{6CEC8740-D2B2-BF12-0972-9DDB14EFA1A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38" creationId="{14ED6D84-8953-04BC-C36C-DFBAAC430FE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39" creationId="{5F018CD7-0F13-5A98-C744-53310508F1E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40" creationId="{6D894698-2633-A4D6-B8ED-7D71903CE5A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41" creationId="{FFE1676C-3908-B5EF-6816-F47110DB96A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42" creationId="{CE20F7B2-CC26-D4AB-1CA9-840EE27D6610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43" creationId="{61549204-F956-59A8-BC37-6579A9D6F0F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46" creationId="{97FB04EE-ABC4-75D0-B1AF-A84E4BB898B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47" creationId="{691A8DF6-85FD-B262-1553-C743E1E49AC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48" creationId="{04C99AF6-B2A7-A556-630F-A4D6071B057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49" creationId="{9A0411FB-1ACE-B019-60E2-042288E21C3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50" creationId="{F38CE66D-AC75-7EAB-0DF6-39B4651B875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51" creationId="{B5F90F76-E891-1F3B-A81E-5F40CEB538C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52" creationId="{B6029533-82F7-B3BE-E5A8-2CF19E7F447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53" creationId="{D3A4AAE6-E925-8252-46BC-D6CAB0C4D35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54" creationId="{B4806FD7-E575-CFB0-BA40-9193EF23609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55" creationId="{1A749514-C9FF-769E-06AA-44B61B3EBD3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56" creationId="{B0557534-8E85-3002-929C-3D72368A04E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57" creationId="{E3BF9E5C-E1CC-8C8C-90F6-36721709C11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59" creationId="{A81933B8-317F-F1B7-6ABF-ED48D3727C7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60" creationId="{161CB50A-2DAA-04D2-00FB-EB948170F1C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61" creationId="{2AF1E020-F797-F66B-D56E-077DF2CCB7E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62" creationId="{07A3F960-4992-86DA-7FA5-6B1124849A1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63" creationId="{392B7EC2-D19F-19AE-4B8E-418E1152EDD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64" creationId="{3346CF48-66A0-4031-9409-EA71FBBE33D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65" creationId="{29144EEA-73F3-E151-DE02-80033A697EB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66" creationId="{02F4304F-582D-8CA2-4B7E-402A2C02419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67" creationId="{83C60A0D-D31A-C8C4-E2D3-F260DF016E9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68" creationId="{E354949A-C047-385D-804B-DF02C3DB9EAA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69" creationId="{E8274F22-2CE4-F02C-64E1-0222D69BDDA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72" creationId="{2163C405-26C3-B729-783F-FBBA55F8C7D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73" creationId="{F85F4B58-5563-F3AA-8E53-A61FE568103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74" creationId="{EED5292F-D1EE-23A3-C057-7AA240F1FFD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75" creationId="{D2E84AE5-8B3B-EDF2-07AB-20978407748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76" creationId="{27E2C098-A57E-652E-88AC-1D2E4F67148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77" creationId="{70C71E85-3D44-3FFA-E9D2-F7BA15B919C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78" creationId="{A5906EEE-B9AF-D273-9F8F-33EE2FF5C8C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79" creationId="{6F178E1F-D580-E1DF-6EC4-24AF5A3CFE2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80" creationId="{E8890813-AD1D-4722-B683-C6972EF5837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81" creationId="{C5AD831A-C64A-5ED3-3DA2-D3080AC883B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82" creationId="{4348E8B2-36F7-2B56-5A45-BDD7CD733FF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83" creationId="{6349BD57-03B7-5B91-072C-61C197BBE70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85" creationId="{CE5BE81B-596E-681C-2CE0-F23145D5EDD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86" creationId="{84AC6C9E-0361-5CB2-E8B7-013D1EC77F0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87" creationId="{40F92112-FE17-BDB9-7247-B754B1FCABD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88" creationId="{397687B0-26F8-D82B-5B34-8D1F24B21DC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89" creationId="{FFAAF6DA-D470-1EB8-C9AA-29FD505CE09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90" creationId="{56270F7D-8376-5F18-46FA-3C615240A3E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91" creationId="{6C415276-320E-2F18-B08D-E3FC161BAC8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92" creationId="{43B20088-F312-633F-02E8-5208ACA4CF4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93" creationId="{AEC927A0-8E3A-31D0-61C0-6A6A48879FE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94" creationId="{F3E6CEF9-42C0-F98C-74D8-0995418EDE66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95" creationId="{CC866D3F-AF63-BC7E-D0C5-CD584851684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98" creationId="{02E2BC11-5925-FE09-70E2-5BC56A7FB47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199" creationId="{D73A6CD7-9D9A-DB3D-56BD-14E480A8437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00" creationId="{C1016E62-856C-EBE2-D9B2-FA461FD5A7F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01" creationId="{F68B9DCD-CCE9-3AF7-4BF4-1FBA2811B39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02" creationId="{3914D294-4835-0EA4-1C6E-0B62F017120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03" creationId="{AB29E366-8E13-876C-3DC4-6BA9ECCDE63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04" creationId="{D7DB1FC8-017F-1C03-6F8B-5470F7A0E8C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05" creationId="{CA4C363E-C3F1-4C74-B961-C81DC1C498A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06" creationId="{E96B3412-D71E-3858-55F1-D2B1E489FE6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07" creationId="{78A4C6D2-B157-35AD-FD14-7415F634399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08" creationId="{FFA6840F-4BF0-F7B6-DAF2-BBE1F485A1A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09" creationId="{21C5721C-01DE-703D-D1FC-F5EEA8CF248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11" creationId="{D823CA5B-3A2B-6084-E533-794026BDB18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12" creationId="{3D673602-9478-9A6D-07A9-04F37C0BCD3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13" creationId="{54B5C2DD-AF0D-8DB4-5624-AFF6DD610A7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14" creationId="{E20FB513-8180-A8A1-C35C-A54DCF9E5C7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15" creationId="{CF82B1B6-D907-CA32-459C-87FF7C07E59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16" creationId="{E9CEA656-55C2-D424-6CF2-5B4957AF57D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17" creationId="{CA2B77D0-3926-FEF6-5FEA-915DF1D484E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18" creationId="{FB1721D6-579C-F679-2B99-554BE16DAC3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19" creationId="{E7AC95FC-AB0D-ABCF-1ECC-B5B359C0AFA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20" creationId="{45A67981-0973-396E-7EBE-C8C4B998DAE8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21" creationId="{92D60BA9-CD23-6D0E-1E82-609CFE3F534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24" creationId="{A5A74ED4-5DA1-A760-40FB-D3816E919BE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25" creationId="{30A930D8-AD2F-3414-39F9-BB309CAB5F9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26" creationId="{C49FEBF5-D199-26EB-DEBA-D4221B935C4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27" creationId="{65480E7D-91F8-D173-1D98-C2D48AFEB29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28" creationId="{9CE65539-4484-A066-DFAF-14FDBC5AB1F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29" creationId="{435D89CC-FCED-5CB1-0782-495DBC7552A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30" creationId="{F1E6FD73-3440-908A-362E-4267E2F381C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31" creationId="{F0C2CC1B-2F76-D2F3-89A3-7DCC228ED6F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32" creationId="{D23C48E3-66F7-7CFF-E858-35C472E09E3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33" creationId="{BC9F100E-46F3-9536-EEF3-1E2123465D4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34" creationId="{B3A4DD55-260C-8849-66B4-CC2AFEF02A7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35" creationId="{68CC7477-54C8-0878-C343-826C5A1C3A1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37" creationId="{688E6019-8FA7-311D-DFD4-C1B7B910855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38" creationId="{0B1936DD-3873-4FCC-A261-21FEF6F7D1A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39" creationId="{207E425F-4DEE-D4B4-6177-B63ED67AA85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40" creationId="{3F1ABE3B-D4D6-EEAD-E5E2-20D49AF9056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41" creationId="{9A93C356-B63A-BAA2-D8EF-20239A407BE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42" creationId="{17C59D59-8839-F4FF-AE96-31ED925D0F7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43" creationId="{828A5652-469F-A447-1B81-F0ED31708B7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44" creationId="{B3AE3E9D-1E49-6506-D035-9F356C8077C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45" creationId="{4F26D5CC-ABB2-2302-08D1-02F1CD921A6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46" creationId="{E4EE90C0-175C-E9B4-554F-38CD4C5C8D19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47" creationId="{A5E648D0-2AB2-D4C9-4201-E0C1BC05BB8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50" creationId="{71153373-6702-963A-D5EC-03BCCAD4826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51" creationId="{D5B0CB75-0846-3A39-8013-B31E0E6F2A2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52" creationId="{DCC18AE0-9F5F-E7F4-30E3-ED3FB401E79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53" creationId="{4A1B1BA9-A427-59A8-E8B2-A9BD6F52581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54" creationId="{481623A5-842B-2B39-87F9-8E8FC1FFAD8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55" creationId="{4D563612-62BD-2108-9EDC-9CB32C3D8E7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56" creationId="{E24488D7-FF3D-21BA-5664-EC573284568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57" creationId="{FBF2E8C1-83DC-DAE2-6657-2C5F5411315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58" creationId="{A9308456-0581-B96C-646F-1CE04B7D566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59" creationId="{E18613E2-6495-3D8D-5773-247259BA772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60" creationId="{A843B6F0-E453-F87B-DF19-64D29363C7F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61" creationId="{31524A54-921A-9565-3D51-70D26109A62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63" creationId="{68BEC5B5-858E-993C-D14C-BA6BBA0D56E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64" creationId="{F4FD9894-8075-0048-4A0F-D4916ED4AE8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65" creationId="{820E928D-FABC-9366-003E-A06AF3F0D0E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66" creationId="{546A09F0-D224-EB26-9800-4692DD0F968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67" creationId="{56DF8626-8512-BB3C-7E31-8A577E8FC99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68" creationId="{78E1A785-8B33-70CF-AC5A-88AF448139A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69" creationId="{B9FB6AB3-511C-4A45-05A3-97A2B0CA175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70" creationId="{4AFD5735-3E1D-E448-AF61-A3D685C73D3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71" creationId="{8E0A4C06-84BF-871A-4C4A-517E3117D09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72" creationId="{A56FA370-F087-83E8-0439-8A3D5DAFF6B9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73" creationId="{DDDF1B47-AE65-E597-1000-DBC68BD09A5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76" creationId="{FC940FB3-DE64-5A26-C56B-4B888A789CC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77" creationId="{1B41110A-C9DD-774E-F624-26F8EA5CEE7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78" creationId="{905FDFD4-A624-2E12-90AD-8D41C727D69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79" creationId="{E0E26120-65F3-2803-D995-D974FD8735D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80" creationId="{F800CC57-2BC1-2426-9809-EEDD51F45DF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81" creationId="{680329D9-EA44-44CE-8354-CB79298999A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82" creationId="{C1DA0F48-9A43-5293-608A-B85019D9F41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83" creationId="{C1573A66-4BC1-DDE5-D75C-AF40C4FE763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84" creationId="{94E5D82F-D038-2AC1-B6F8-78B364E542B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85" creationId="{728F543B-FDCF-1C72-782C-834937E0E69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86" creationId="{4F983A3A-45A6-F5C2-BDA7-A376D91E28A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87" creationId="{E88589AB-DC46-CBB2-4632-ECA0BFA1885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89" creationId="{45296E97-F428-436D-B717-462A310A662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90" creationId="{54C17803-CB39-6E03-84F1-53BF2C05D7E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91" creationId="{8E0D85DB-5710-A713-52CC-81350AFD3D0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92" creationId="{3F476C12-F1B9-C107-8E01-96F47D3D71D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93" creationId="{07E31BA9-7ED6-D513-BDE6-08C3DD8511B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94" creationId="{55CD2393-AA8A-A239-1F70-866CE77BE5D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95" creationId="{5C778328-6955-601F-D1A6-D6AE10A7444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96" creationId="{714A1D91-1B05-C8D2-D114-9906B65C8E1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97" creationId="{76F577AA-6649-B01E-873F-35B9B4F05A6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98" creationId="{6E1EEA9B-C443-4C75-19DE-E88EA821EDF3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299" creationId="{06F11E5F-5C80-9F8E-85F1-DA4D93E2C40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02" creationId="{71EF0FBF-6A1B-8E29-C1D5-20717D0773A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03" creationId="{5CB12661-8CBE-F582-1B14-F08CDB9ECDE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04" creationId="{1958060D-39C4-39C9-8306-97404EF5768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05" creationId="{AF56664B-4AAE-76D8-3CD5-D1D0E6DFDDC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06" creationId="{9BB9BF96-A178-A6AB-287B-40A54FDA2A6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07" creationId="{E45EF255-66D7-A951-5AAB-AB14BFE6F5F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08" creationId="{54FA02DF-D604-3702-1E66-534963FACCC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09" creationId="{D6323B74-0C6D-240D-D25B-1B516CDCB01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10" creationId="{492E1C9F-3AB2-6875-531D-ECF6B6033BB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11" creationId="{B4387815-0216-A4EA-78A1-65E77CC4833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12" creationId="{F7C6C900-CF40-9235-9E6A-05AB96D2985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13" creationId="{A7E56D71-1961-D9CE-D185-358CCA2EA88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15" creationId="{F2381D01-2642-EFCD-F4E3-4B635D5042D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16" creationId="{00033357-700F-CE39-BA7C-9B99FC0356F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17" creationId="{E189B13D-EB4E-B234-B202-57EE520E3B6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18" creationId="{341DBA16-B04C-A1FF-6EE6-6871A46E469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19" creationId="{D81BB63C-4F92-9625-5BAD-818199B1894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20" creationId="{D471808E-1415-07AA-629D-07AEC166EA4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21" creationId="{0CB31B0E-F376-0F89-A3D6-25CD1E78EC4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22" creationId="{9C3A2FB4-A9C6-6DAD-4CA4-F43EA932D63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23" creationId="{265E8DB5-92EF-BC6A-EE79-E134C3C292C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24" creationId="{8191FB9A-2FED-19FE-F038-0D726B166426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25" creationId="{72F3BBA3-2B7D-A80B-8892-ED57AE25662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28" creationId="{E1C4469B-9DDA-09B2-5CAA-B2FA45D4C90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29" creationId="{31A80C56-7E60-58E7-E4B9-DBBA86CA59F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30" creationId="{151FFE7D-097B-885D-E85C-1FE18E5B742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31" creationId="{0027C470-2F0F-0206-C701-D8AEF736E42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32" creationId="{AF68DA0E-C8BE-D6C4-A294-F2BA2A1D86D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33" creationId="{DA83B7E3-0F0F-9EC1-1AEE-072EE900231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34" creationId="{35DFFA24-316A-4ACD-0AD8-465F6C306DC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35" creationId="{E5F83B02-CFEA-20A5-672C-E0542FBE9E7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36" creationId="{6A0FF847-6586-E1E3-E169-B36353F6EF5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37" creationId="{0E8370FE-6B4C-8CB9-12D7-5DBC3A178B6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38" creationId="{DEA30B6A-0CEC-8545-12F1-1718C08029B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39" creationId="{00FB97D4-A3AE-B71A-2E26-A0FBA18368A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41" creationId="{7E470797-F589-E8CD-C685-0E786A4A1E8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42" creationId="{7BB8C2D2-6A75-7075-FC83-FEB9E616B97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43" creationId="{EF76AFD8-399F-3920-664B-69A8C29D79A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44" creationId="{91AEE6EC-8542-8146-BF0F-5AA5AF67F14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45" creationId="{545B7CEB-FF22-3569-0FC2-C61ED47773A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46" creationId="{F4F90421-EE8C-76F7-583C-B78AE6C84AF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47" creationId="{96E4F6C3-A620-AAA6-FEF4-9EB79C68DA3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48" creationId="{E928B7C3-A0C9-535E-0E51-C8C0CD6BF46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49" creationId="{82F49DD0-E4C7-39C5-8B48-26381E889A7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50" creationId="{1C8F1427-46A3-C40A-4C67-7B25F0880221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51" creationId="{21F09AB7-F3E4-0DEF-A4F2-3FDD9B100AF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54" creationId="{9E62FC4A-9922-217E-9F9B-57DADB60FE6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55" creationId="{B7BE1AC2-ABE2-0EC4-BC32-E3826075BAF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56" creationId="{3C8D6312-5D04-EA31-3337-02FB0C1F768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57" creationId="{CC7E5E42-A2D3-C167-8A2A-04D358E16A5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58" creationId="{C20E4F8B-D5E1-3176-AE22-452D0C77A38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59" creationId="{1F276356-7F47-097A-1142-BB91F73858C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60" creationId="{425066D9-65D1-10B3-F8D8-3DE43E6C1BF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61" creationId="{E6221EAE-6448-7898-A258-77ADBF9AD69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62" creationId="{88270765-5504-07A2-5790-0EF49B1870E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63" creationId="{3453F9A0-DA49-4929-BF89-80A2CA407B6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64" creationId="{A4F2006C-8A72-3845-B0E2-CEE308936AF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65" creationId="{EC8D3DF4-9F4C-5302-2E1D-CA2AFDE210B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67" creationId="{600BDF71-B12D-A3D4-6E75-3A9200BE626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68" creationId="{1DDF54E8-F165-6FDC-35FF-A7585C4126F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69" creationId="{D27CF123-AB70-5BA4-1AE8-6269BAB7AD5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70" creationId="{6A3AA229-4225-A27A-C825-E285D212155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71" creationId="{BD9AB851-D2BC-0F98-E5E7-7EC540A5925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72" creationId="{F661ACDF-C23D-F324-24E8-D1AFFD947CD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73" creationId="{791F2059-9259-4564-ABD0-3D417FDD910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74" creationId="{79C3E72A-2273-3133-706E-EA9822C766D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75" creationId="{409BE665-CB3C-0562-F1B7-11C248EB0A6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76" creationId="{1774357E-8374-D06D-7A83-2025BEA60008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77" creationId="{20C19E46-BAAB-7544-F69B-93FDE6CBDAB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80" creationId="{D11D00A5-0512-5823-34CF-A1C5510FA0C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81" creationId="{1741B50E-2C17-BD92-BB9B-0F28B88100C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82" creationId="{E261CB66-A2B6-6A2B-6171-50D46E88FA8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83" creationId="{5A529DE8-ABDA-9FA6-3004-3D5DE19872E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84" creationId="{4536063D-F3E0-8BC5-D1F4-90F0A04A8CA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85" creationId="{27D9E8C3-62B0-31CB-F1CC-C5AEB373A37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86" creationId="{C1454C74-AA16-2EFA-6969-28571B50ABB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87" creationId="{B502AAA5-99BE-E33F-FF8D-5F86A441849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88" creationId="{2D41C2A9-C83B-6D79-DC71-6098723CFC9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89" creationId="{4DE19D14-B15E-6B38-7B73-0101BC42435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90" creationId="{858A9F5A-74C5-3D4D-79F3-72805048847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91" creationId="{233A5B61-C033-E9FE-D561-68227253596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93" creationId="{ECD05429-A2C2-B600-7CF1-BAADDC944CF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94" creationId="{DF49FE12-3B90-B0B7-85FF-AFAA2F97005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95" creationId="{C07204DD-B277-2C9A-6C41-17A51B5272D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96" creationId="{8180E96D-C17E-5E30-7314-73B9F897DD6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97" creationId="{43794070-76AA-CC93-7FD1-681B7F11109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98" creationId="{9196EAE2-23C6-B894-61FC-EA507B00982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399" creationId="{15F14EC1-08A2-B38B-1272-1DDC3B37785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00" creationId="{9DC7A76A-FE52-F18D-6B2C-13B899EB14A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01" creationId="{C2701CF7-FE1D-E408-94AF-D4D83A7DE0E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02" creationId="{84579AC9-73EC-5AB9-9567-7A62AC49BD2F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03" creationId="{D27B932A-E595-380D-0D2C-7DC72761608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06" creationId="{F2B8453D-68D3-6466-9A29-E37B9976562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07" creationId="{C44C7844-6D85-6774-8AFA-C931A8C91F7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08" creationId="{737530F8-EEA3-D943-7042-CD27E9FC80B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09" creationId="{A0299035-63ED-5E2D-A459-F763152B4D4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10" creationId="{377DF7F5-7B91-FDBE-0CBA-4B8F376F5CF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11" creationId="{936EEEA9-5787-419C-0876-A86A7F8E9A7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12" creationId="{E50D4EC6-EB11-13D3-A102-CE578D4DA01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13" creationId="{33A29F91-D537-FF78-D13E-6CFE516ECA1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14" creationId="{F2CE0EE5-3D4A-C1F7-D4AB-851351A471F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15" creationId="{FAF4D27F-4AF3-DD8A-A4A0-4C3C03EE15A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16" creationId="{320AC9F7-0CF4-54EB-F4B8-99F41945D58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17" creationId="{4FC100AC-0679-7F01-0B6D-03A855C89CE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19" creationId="{5C063E0D-2892-CBAF-F0B5-721DAEB0B06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20" creationId="{28635D06-6B28-6194-3EDF-80CC17B1194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21" creationId="{56BB8CE3-666E-3846-59F5-442F6CB2851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22" creationId="{355D4F59-80BE-5EBC-C836-59AB0685708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23" creationId="{97C7096D-4B23-3881-DED2-C68C9618208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24" creationId="{8E67FB0C-5EB3-131F-790F-34D93D44E85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25" creationId="{2CD6AADE-2C4C-F251-EB48-1F67EF38D44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26" creationId="{4418D521-350A-260F-4158-B0F5B84EA88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27" creationId="{F5407638-36EB-14B7-2A2C-BB74051EFDF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28" creationId="{0FF50DAF-73A6-7976-DD99-7DA3F4B697DC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29" creationId="{D9756C7A-B854-9D48-CA4A-3D364C0D60DA}"/>
            </ac:spMkLst>
          </pc:spChg>
          <pc:spChg chg="add 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30" creationId="{3BAA645E-C712-4A3F-3D57-220C94EE087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33" creationId="{DD495861-941E-3101-89D9-FBE19306520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34" creationId="{1D757841-3F19-001C-8025-2F2013DD789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35" creationId="{9EABA3EC-EDAE-E315-986A-2F82432C0C1F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36" creationId="{231880CE-5936-8FB0-DD32-C8897A9BACC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37" creationId="{71E192D7-B068-9E35-BE48-81F0A3BF34E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38" creationId="{0C3A56BB-DBF1-F5FC-F4FB-D173E918287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39" creationId="{8F0846FC-6516-0775-F1CE-1CA4E9BC605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40" creationId="{492B56B4-37B8-7642-7B3E-4D629FB37B9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41" creationId="{365EEC04-7EB5-0A5F-C3A8-8AE7A7D7D28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42" creationId="{DA1B3B53-AE72-3856-D096-1E609FE2216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43" creationId="{9CF519C7-9978-44F7-FCBA-FE019E1F9B5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44" creationId="{DBF2339C-7C6A-C9D3-E2F0-35803A79A37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46" creationId="{B216C08F-197E-7CF9-FB7E-75B1329E5E0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47" creationId="{7DB783BC-FD69-3EB8-631B-98B0A253178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48" creationId="{9D6ED11D-F970-68E5-7ED0-4BFD43C303B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49" creationId="{15CDF5E0-7CB0-71B5-6BB5-DE63C334CA8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50" creationId="{48EA0CAE-A494-E7BB-9B12-DA5BD05865E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51" creationId="{125B45BF-B82F-6406-C4CD-FBC73C159F5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52" creationId="{EDADE43D-5460-221A-3CB6-3426B7FB0DC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53" creationId="{5560115D-619F-E8D3-3ECB-F714F7F22E7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54" creationId="{5AA047EC-DC09-41DA-42F7-DA6DB6FFDB9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55" creationId="{EB403801-BEA4-EA82-B51D-8D83B4E462C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57" creationId="{A5F22139-C3DB-DFB4-0412-127F32BBD20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58" creationId="{1FA6EA6E-3A1C-7BBF-FE2A-7F37F132338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61" creationId="{C4182980-0CA7-7D0D-BD0F-7C398C105AD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62" creationId="{90036319-B614-AED8-ACAA-1EC3AD95396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63" creationId="{6B4AFD1D-17C1-BC5B-BDD0-0C0CF4F3CA4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64" creationId="{F8244A47-4570-9696-CCE4-7D67F897D8B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65" creationId="{969AB54F-B852-6DF2-CB03-BBF6203B12E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66" creationId="{0740C906-5042-0E03-4F7D-6809A32D170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67" creationId="{6864084C-809D-EF10-CD47-826D8043346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68" creationId="{E36280F2-BA6A-50EF-EC69-8D21D974835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69" creationId="{4FB8A208-0254-E8C6-7CF6-1587C0C9D43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70" creationId="{C8C6BE33-301A-6C37-649A-BDE8BFF2DCE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71" creationId="{DCAF46D7-C83A-7A4F-3C59-4E854CA6BE5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72" creationId="{1D09F92A-A1CE-3AD3-A024-7A3EB3F16F3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74" creationId="{BFA05840-1439-6583-9315-384E1947797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75" creationId="{E6237AB3-E87F-1DC3-DE83-C1538151AD8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76" creationId="{CC39FE52-6C32-BB8C-28AF-F06756FD3F8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77" creationId="{51B7741C-8F66-84D6-EC0E-334B6D69318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78" creationId="{FB9DE3C4-E6AC-474B-66B2-60E93897BFC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79" creationId="{9AA8525E-F706-6210-E0D1-4BE82742425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80" creationId="{9BD022D7-305B-DC7E-1D6F-4C5EFF3E072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81" creationId="{C1FA58D9-ED4F-8C79-19F7-C9C6A4CE00BD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82" creationId="{81429D8A-3E39-95C8-5DFD-6CD55F879F3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83" creationId="{2BBB408D-46B3-6D03-F2E7-D3B79E1DD8E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85" creationId="{CCB69E77-7409-009A-A5E4-6CF7DE33BF9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86" creationId="{ECDE0955-3F31-5DFE-144D-BA2CA11A59A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89" creationId="{3D31221F-A55C-00F9-D300-0B648E6CF68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90" creationId="{DD25706B-6BD0-0009-2592-CF1F0BB0BC7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91" creationId="{312ED7BC-4E14-A38E-EB2E-C715A50B8B3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92" creationId="{1DDF7398-DD1A-31EE-4984-9CABF704906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93" creationId="{4E54C080-247F-CFCE-D7C9-4CD37D67DE5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94" creationId="{A280BED7-7EFA-273B-CF40-0CE5650D078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95" creationId="{EE9AF56E-4237-DB8D-5002-82E2D0E0461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96" creationId="{2E40F3AF-0371-9257-97AE-A1D9A677A7B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97" creationId="{C66F608D-B4BD-6F00-ED6D-D0F0CBBF6EA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98" creationId="{CF59205C-A91C-70A7-C151-D18A51A97A0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499" creationId="{9385A95D-EA78-35A2-F7CC-375D8A2E0F5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00" creationId="{F8BCF8A2-B590-1D3A-1D58-8FF8E3DC900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02" creationId="{85975F09-BBD6-F2D0-CE08-E51EFD4640D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03" creationId="{018AE7E2-F731-7E3A-2A94-C560A9B5C38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04" creationId="{97D7A272-AE09-DCA7-78D7-5F15A1BD928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05" creationId="{43306F61-31A1-43AF-9D1B-6532E1BA126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06" creationId="{34303928-0D11-5829-8C86-6100D89E09D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07" creationId="{588CA9E6-79EF-88B0-8149-4F494C4E5A9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08" creationId="{62D5A629-B5F1-3B30-E110-5267B8E27AD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09" creationId="{9B7DC469-2D8A-A1D8-9E9F-140E1A35ED5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10" creationId="{F88FC755-CE23-4357-6D52-FA9359DAC5C2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11" creationId="{902981F8-5C2F-0E7E-6850-71F1F87F9C8C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13" creationId="{8F94C38E-250B-6F2D-F784-45B6D504342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14" creationId="{B27E781B-4CAD-75B7-04C9-52D80883F56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17" creationId="{4563F5A5-811D-15EA-B4F4-A4CD69546BB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18" creationId="{32EDCA7B-5404-8239-C255-E776786AF66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19" creationId="{A879CF8D-FBBF-8526-0C36-D436B5AE809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20" creationId="{5C117E3B-8BB9-2EC4-94BD-7790B0D88775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21" creationId="{EF37D8D4-E203-87F7-DF69-3A2ED5DCCAC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22" creationId="{615E7481-748E-A436-F034-068BB789CAD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23" creationId="{E310D056-6341-68C1-F9B2-0551D758C5A0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24" creationId="{47E2C408-20AD-D43A-7F44-E0F19AAA280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25" creationId="{7FF9795F-2CFC-E8BA-C856-9B7945ECEBAA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26" creationId="{CA1AC9B7-B3BD-A510-F508-6BCED8D30378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27" creationId="{D1E366FD-9E17-8B13-8EE0-75E32C0B0CF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28" creationId="{CFDEC42D-121F-93D3-720A-17FF67FF9926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30" creationId="{75D78BD8-49B4-6B15-46D3-58F0A3B2988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31" creationId="{E1862D83-AEBD-ADE9-B7EA-C2A13360176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32" creationId="{B767150B-AFA4-0283-6045-B078E27458A4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33" creationId="{FDF70AED-116A-A1E7-331B-87732990CDB3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34" creationId="{457BC080-7731-78FC-E479-7759E687FDDB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35" creationId="{D64B036D-1297-BA3B-9599-48F55323538E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36" creationId="{4EEBDE80-31E7-8CF2-0FBD-34F59B9B1821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37" creationId="{A0373560-75DA-9A6B-A713-33DE84C11F07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38" creationId="{A0B09B23-83FD-521B-7F0B-E9DF94974A69}"/>
            </ac:spMkLst>
          </pc:spChg>
          <pc:spChg chg="mod">
            <ac:chgData name="Luis Manez" userId="f6bf1618-02dc-4663-8dbb-debc9ae6211c" providerId="ADAL" clId="{42A0F6D5-08CF-7849-B5E8-AAFDF63DD693}" dt="2024-01-27T08:41:47.155" v="2769"/>
            <ac:spMkLst>
              <pc:docMk/>
              <pc:sldMasterMk cId="2460954070" sldId="2147483660"/>
              <pc:sldLayoutMk cId="2385387890" sldId="2147483661"/>
              <ac:spMk id="539" creationId="{B9870487-4D53-2A9C-1135-01BCD4932B4F}"/>
            </ac:spMkLst>
          </pc:s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" creationId="{C87581EE-BCF5-9A7C-6179-DB4C9CB54D19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5" creationId="{8791CFFB-C671-ABD0-C182-26198B74EF18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28" creationId="{A78A1F4F-D609-A110-9D63-38663B535D0D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0" creationId="{766C2022-CAD2-AF29-DA49-BB6061DBF19E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1" creationId="{03DD2540-34E0-C093-B980-B34DADB27CBD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54" creationId="{217CAAC8-01A9-CBE2-F1F7-EA5A4DBF457B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66" creationId="{D5EF391D-B12E-C661-FD36-B0C6B51139F6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67" creationId="{D8DB531E-D0DA-CD7D-98FD-8240AB852FBB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80" creationId="{4FD55B7F-6FCC-AA2A-64C8-BC1F3A80368E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92" creationId="{51122D8B-95DB-085F-A9FE-9FE690C3C694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93" creationId="{5B13703D-C902-49F2-C167-C214506A48E2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06" creationId="{303996C7-366C-F6BD-914C-4746F4FCF2A2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18" creationId="{617F7AAD-8E7C-3F19-7A4E-8782FEA6EA74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19" creationId="{5F73B43E-C4E1-C3D9-C19E-4A71FB84FCCE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32" creationId="{D76B0286-D1A9-00E3-F382-8F4E462192B4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44" creationId="{7AF16F07-C7B8-ED78-1475-2881C52A9C91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45" creationId="{68CE3EC5-5B00-40D2-8147-D130979F8B42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58" creationId="{1E09E01A-212F-DE18-2D8D-81F914FD07E9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70" creationId="{F9AEA4F3-C604-786F-3312-E7A4382137BE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71" creationId="{E86CE7E1-DA1B-7E75-ABA4-D91C5FDD82D9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84" creationId="{6907E7EE-D407-0F6A-1EF2-61DF60447F61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96" creationId="{E08E8A37-85EE-B711-FF8E-589C2AB36B41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197" creationId="{7E77344A-9CD1-50B0-9AE6-3268B13BB7AA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210" creationId="{CE97EFE9-8B17-26A3-A9B9-14AFDBEBE271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222" creationId="{B78BCE6F-3845-E81B-F254-AA3F5CD3AA13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223" creationId="{809BBA9E-3F7F-763A-4AAA-99CE9E2F53AF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236" creationId="{A9781054-51C6-F38A-7550-2E6A5C759993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248" creationId="{8D3FC621-26EE-9DE6-664A-2944FA975599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249" creationId="{FC146827-683B-8D80-B803-CCFD3839D3CE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262" creationId="{FB31A76F-9E55-2643-8E04-35F0C4FF651C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274" creationId="{00CF18E5-8E9C-7D37-9C97-B5AE179B57DC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275" creationId="{6CAADD2E-52C6-7613-D7D2-01F6F1348973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288" creationId="{2D724BDB-73C8-BE96-53C0-7FAD1F9280DD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00" creationId="{9A32361F-1899-9DE6-A9F1-CA9459995AB7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01" creationId="{E926772E-CDC9-1962-201E-F660DB789E00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14" creationId="{7F7CCF94-3C5E-15FC-086E-7B5F6CBB4E6A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26" creationId="{263D8AAC-2F71-8C11-608C-695AA4ECDF03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27" creationId="{536C93EB-0791-9144-57D9-60AD804AD790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40" creationId="{C6CC3F33-E85B-90D6-4A9A-19DADE69FA84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52" creationId="{22EBD081-4400-86ED-1692-34F7731C62AF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53" creationId="{A8B91C6B-59DA-552E-E1AF-227CE7C10F62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66" creationId="{56D63E03-FF0C-F0F3-F131-B3E44249F33C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78" creationId="{4491C218-7E33-58B1-4ABE-0EBF60B66A8D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79" creationId="{0D619B88-8B31-4451-F06D-E54D08F39EAF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392" creationId="{F2DBE8F1-0E2A-5E9E-B93D-99068D29A809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04" creationId="{ABC30260-624C-041A-4513-2568D7926298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05" creationId="{7F2BAE3C-882B-F439-0CCD-D2130AB69735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18" creationId="{A635FBA2-57EF-43A4-6A0F-B191CCB62AB3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31" creationId="{9B40800C-09B1-151C-4BA6-FA8C116B02F5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32" creationId="{5C209A76-8698-2F0F-5DD5-758A229709E8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45" creationId="{29008B9F-692F-AB71-82D8-F8A7BE5FFEBA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56" creationId="{F2E1E5F3-F821-360C-CADB-D5DE2FB364FB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59" creationId="{0D056D7B-F8C1-21B0-9D98-224F34919C2B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60" creationId="{74BE9864-4C9A-39C1-23B6-4B6B09180869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73" creationId="{FB5C23A6-0D1F-380B-D942-D06A626ED3A8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84" creationId="{FD1C03C2-C5E6-49E7-826F-5CC4FA7E1219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87" creationId="{1E2340A4-1EC0-BFA0-ECE5-F801695F7975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488" creationId="{F09EF954-377B-FF2C-52C7-620B660DA47F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501" creationId="{E5DB0FF4-826B-AA10-873F-1552F3758013}"/>
            </ac:grpSpMkLst>
          </pc:grpChg>
          <pc:grpChg chg="add 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512" creationId="{DE3078E6-23ED-3DC1-F31F-5254FBA4CCAE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515" creationId="{C647EF5A-D933-7F8A-E594-6E61857B85A3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516" creationId="{4A474E23-5456-07E1-ED65-B08F91A2729A}"/>
            </ac:grpSpMkLst>
          </pc:grpChg>
          <pc:grpChg chg="mod">
            <ac:chgData name="Luis Manez" userId="f6bf1618-02dc-4663-8dbb-debc9ae6211c" providerId="ADAL" clId="{42A0F6D5-08CF-7849-B5E8-AAFDF63DD693}" dt="2024-01-27T08:41:47.155" v="2769"/>
            <ac:grpSpMkLst>
              <pc:docMk/>
              <pc:sldMasterMk cId="2460954070" sldId="2147483660"/>
              <pc:sldLayoutMk cId="2385387890" sldId="2147483661"/>
              <ac:grpSpMk id="529" creationId="{62BDC626-A51F-DC68-7BFC-BC437903224E}"/>
            </ac:grpSpMkLst>
          </pc:grpChg>
        </pc:sldLayoutChg>
        <pc:sldLayoutChg chg="del">
          <pc:chgData name="Luis Manez" userId="f6bf1618-02dc-4663-8dbb-debc9ae6211c" providerId="ADAL" clId="{42A0F6D5-08CF-7849-B5E8-AAFDF63DD693}" dt="2024-01-27T08:46:16.061" v="2781" actId="269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Luis Manez" userId="f6bf1618-02dc-4663-8dbb-debc9ae6211c" providerId="ADAL" clId="{42A0F6D5-08CF-7849-B5E8-AAFDF63DD693}" dt="2024-01-27T08:46:16.645" v="2782" actId="269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Luis Manez" userId="f6bf1618-02dc-4663-8dbb-debc9ae6211c" providerId="ADAL" clId="{42A0F6D5-08CF-7849-B5E8-AAFDF63DD693}" dt="2024-01-27T08:46:17.072" v="2783" actId="269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Luis Manez" userId="f6bf1618-02dc-4663-8dbb-debc9ae6211c" providerId="ADAL" clId="{42A0F6D5-08CF-7849-B5E8-AAFDF63DD693}" dt="2024-01-27T08:46:17.417" v="2784" actId="269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Luis Manez" userId="f6bf1618-02dc-4663-8dbb-debc9ae6211c" providerId="ADAL" clId="{42A0F6D5-08CF-7849-B5E8-AAFDF63DD693}" dt="2024-01-27T08:46:17.824" v="2785" actId="269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Sp delSp modSp add del mod">
          <pc:chgData name="Luis Manez" userId="f6bf1618-02dc-4663-8dbb-debc9ae6211c" providerId="ADAL" clId="{42A0F6D5-08CF-7849-B5E8-AAFDF63DD693}" dt="2024-01-27T10:17:04.308" v="3495" actId="2696"/>
          <pc:sldLayoutMkLst>
            <pc:docMk/>
            <pc:sldMasterMk cId="2460954070" sldId="2147483660"/>
            <pc:sldLayoutMk cId="3146388984" sldId="2147483667"/>
          </pc:sldLayoutMkLst>
          <pc:spChg chg="del">
            <ac:chgData name="Luis Manez" userId="f6bf1618-02dc-4663-8dbb-debc9ae6211c" providerId="ADAL" clId="{42A0F6D5-08CF-7849-B5E8-AAFDF63DD693}" dt="2024-01-27T09:10:52.123" v="3007"/>
            <ac:spMkLst>
              <pc:docMk/>
              <pc:sldMasterMk cId="2460954070" sldId="2147483660"/>
              <pc:sldLayoutMk cId="3146388984" sldId="2147483667"/>
              <ac:spMk id="2" creationId="{00000000-0000-0000-0000-000000000000}"/>
            </ac:spMkLst>
          </pc:spChg>
          <pc:spChg chg="del">
            <ac:chgData name="Luis Manez" userId="f6bf1618-02dc-4663-8dbb-debc9ae6211c" providerId="ADAL" clId="{42A0F6D5-08CF-7849-B5E8-AAFDF63DD693}" dt="2024-01-27T09:10:52.123" v="3007"/>
            <ac:spMkLst>
              <pc:docMk/>
              <pc:sldMasterMk cId="2460954070" sldId="2147483660"/>
              <pc:sldLayoutMk cId="3146388984" sldId="2147483667"/>
              <ac:spMk id="3" creationId="{00000000-0000-0000-0000-000000000000}"/>
            </ac:spMkLst>
          </pc:spChg>
          <pc:spChg chg="del">
            <ac:chgData name="Luis Manez" userId="f6bf1618-02dc-4663-8dbb-debc9ae6211c" providerId="ADAL" clId="{42A0F6D5-08CF-7849-B5E8-AAFDF63DD693}" dt="2024-01-27T09:10:52.123" v="3007"/>
            <ac:spMkLst>
              <pc:docMk/>
              <pc:sldMasterMk cId="2460954070" sldId="2147483660"/>
              <pc:sldLayoutMk cId="3146388984" sldId="2147483667"/>
              <ac:spMk id="4" creationId="{00000000-0000-0000-0000-000000000000}"/>
            </ac:spMkLst>
          </pc:spChg>
          <pc:spChg chg="add mod">
            <ac:chgData name="Luis Manez" userId="f6bf1618-02dc-4663-8dbb-debc9ae6211c" providerId="ADAL" clId="{42A0F6D5-08CF-7849-B5E8-AAFDF63DD693}" dt="2024-01-27T09:21:13.558" v="3080" actId="1036"/>
            <ac:spMkLst>
              <pc:docMk/>
              <pc:sldMasterMk cId="2460954070" sldId="2147483660"/>
              <pc:sldLayoutMk cId="3146388984" sldId="2147483667"/>
              <ac:spMk id="50" creationId="{8E6EEF07-A117-11BD-E39B-AD95FD3E883B}"/>
            </ac:spMkLst>
          </pc:spChg>
          <pc:spChg chg="add del">
            <ac:chgData name="Luis Manez" userId="f6bf1618-02dc-4663-8dbb-debc9ae6211c" providerId="ADAL" clId="{42A0F6D5-08CF-7849-B5E8-AAFDF63DD693}" dt="2024-01-27T09:20:38.901" v="3063" actId="22"/>
            <ac:spMkLst>
              <pc:docMk/>
              <pc:sldMasterMk cId="2460954070" sldId="2147483660"/>
              <pc:sldLayoutMk cId="3146388984" sldId="2147483667"/>
              <ac:spMk id="59" creationId="{36665F5B-F1D4-9A5C-1EEA-1B09EB89CC1C}"/>
            </ac:spMkLst>
          </pc:spChg>
          <pc:picChg chg="add del mod">
            <ac:chgData name="Luis Manez" userId="f6bf1618-02dc-4663-8dbb-debc9ae6211c" providerId="ADAL" clId="{42A0F6D5-08CF-7849-B5E8-AAFDF63DD693}" dt="2024-01-27T08:52:30.976" v="2813" actId="478"/>
            <ac:picMkLst>
              <pc:docMk/>
              <pc:sldMasterMk cId="2460954070" sldId="2147483660"/>
              <pc:sldLayoutMk cId="3146388984" sldId="2147483667"/>
              <ac:picMk id="6" creationId="{11A94164-0724-A6E7-07E3-AFAA2DD22B70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7" creationId="{B3835D72-8EEE-608C-FA7B-41D90896BAD6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8" creationId="{038D9338-6773-2FE3-BAD8-297565248262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9" creationId="{2CD67A01-67EB-04C3-4D37-55A2219E3CE0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10" creationId="{7648F314-172F-A8AA-11BD-162E45735E7F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11" creationId="{73E0FFD4-7F1A-F1ED-6424-34BA24465763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12" creationId="{1EF8357A-CEDE-5241-98C6-F80A1A9736EB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13" creationId="{6975AE5B-6BD1-3655-900C-00EACEB5E394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14" creationId="{CB763397-0282-8F8A-C9CA-9AEF353FF507}"/>
            </ac:picMkLst>
          </pc:picChg>
          <pc:picChg chg="add">
            <ac:chgData name="Luis Manez" userId="f6bf1618-02dc-4663-8dbb-debc9ae6211c" providerId="ADAL" clId="{42A0F6D5-08CF-7849-B5E8-AAFDF63DD693}" dt="2024-01-27T08:58:01.355" v="2845"/>
            <ac:picMkLst>
              <pc:docMk/>
              <pc:sldMasterMk cId="2460954070" sldId="2147483660"/>
              <pc:sldLayoutMk cId="3146388984" sldId="2147483667"/>
              <ac:picMk id="15" creationId="{4B50B8F2-A5D5-D991-A06B-D4D10FF88155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16" creationId="{9D276061-CC22-7C74-BB06-7154CCADCC47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17" creationId="{2A483702-14D6-E31A-1239-9FF066C5076F}"/>
            </ac:picMkLst>
          </pc:picChg>
          <pc:picChg chg="add">
            <ac:chgData name="Luis Manez" userId="f6bf1618-02dc-4663-8dbb-debc9ae6211c" providerId="ADAL" clId="{42A0F6D5-08CF-7849-B5E8-AAFDF63DD693}" dt="2024-01-27T08:59:33.629" v="2853"/>
            <ac:picMkLst>
              <pc:docMk/>
              <pc:sldMasterMk cId="2460954070" sldId="2147483660"/>
              <pc:sldLayoutMk cId="3146388984" sldId="2147483667"/>
              <ac:picMk id="18" creationId="{721B0B14-DF48-34A5-C19F-75250EEF01E5}"/>
            </ac:picMkLst>
          </pc:picChg>
          <pc:picChg chg="add">
            <ac:chgData name="Luis Manez" userId="f6bf1618-02dc-4663-8dbb-debc9ae6211c" providerId="ADAL" clId="{42A0F6D5-08CF-7849-B5E8-AAFDF63DD693}" dt="2024-01-27T08:59:41.427" v="2854"/>
            <ac:picMkLst>
              <pc:docMk/>
              <pc:sldMasterMk cId="2460954070" sldId="2147483660"/>
              <pc:sldLayoutMk cId="3146388984" sldId="2147483667"/>
              <ac:picMk id="19" creationId="{D02F21BD-0BF2-FBB4-9B90-158F81EA3F5B}"/>
            </ac:picMkLst>
          </pc:picChg>
          <pc:picChg chg="add">
            <ac:chgData name="Luis Manez" userId="f6bf1618-02dc-4663-8dbb-debc9ae6211c" providerId="ADAL" clId="{42A0F6D5-08CF-7849-B5E8-AAFDF63DD693}" dt="2024-01-27T08:59:58.726" v="2855"/>
            <ac:picMkLst>
              <pc:docMk/>
              <pc:sldMasterMk cId="2460954070" sldId="2147483660"/>
              <pc:sldLayoutMk cId="3146388984" sldId="2147483667"/>
              <ac:picMk id="20" creationId="{6D6401B0-4A31-70EE-F607-A08F5AA8D9FC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21" creationId="{CC1A1AE6-ADB4-508E-00FD-ACB1B43AB398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22" creationId="{0D33D7DB-388A-C7E3-6D4D-157E2BF1D3BC}"/>
            </ac:picMkLst>
          </pc:picChg>
          <pc:picChg chg="add">
            <ac:chgData name="Luis Manez" userId="f6bf1618-02dc-4663-8dbb-debc9ae6211c" providerId="ADAL" clId="{42A0F6D5-08CF-7849-B5E8-AAFDF63DD693}" dt="2024-01-27T09:01:06.487" v="2862"/>
            <ac:picMkLst>
              <pc:docMk/>
              <pc:sldMasterMk cId="2460954070" sldId="2147483660"/>
              <pc:sldLayoutMk cId="3146388984" sldId="2147483667"/>
              <ac:picMk id="23" creationId="{5604B6B7-C0B1-9CC3-EB06-8A0FCD44C8F4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24" creationId="{D9034205-D37D-2FC7-E135-9F7FF8D489AE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25" creationId="{C8400AB7-13F6-0192-0E2B-33C25005DB7C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26" creationId="{933D9FF5-DDC3-DB5C-802C-DB07610499A7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27" creationId="{478CBF60-EB5B-49A5-4D88-09D37F298CD0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28" creationId="{98BEB9AD-D718-1842-E047-09CA0C6E9BEC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29" creationId="{9E4A8657-F33A-DD7D-6899-84360B09677E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30" creationId="{EC07C9BD-CBBD-7E30-588E-5116D2AE1D75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31" creationId="{8D24825C-F032-7423-78DB-B68D420F0151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32" creationId="{5EC78E8E-70CE-FCBC-E550-21B34D1980E9}"/>
            </ac:picMkLst>
          </pc:picChg>
          <pc:picChg chg="add">
            <ac:chgData name="Luis Manez" userId="f6bf1618-02dc-4663-8dbb-debc9ae6211c" providerId="ADAL" clId="{42A0F6D5-08CF-7849-B5E8-AAFDF63DD693}" dt="2024-01-27T09:06:37.243" v="2966"/>
            <ac:picMkLst>
              <pc:docMk/>
              <pc:sldMasterMk cId="2460954070" sldId="2147483660"/>
              <pc:sldLayoutMk cId="3146388984" sldId="2147483667"/>
              <ac:picMk id="33" creationId="{1371B322-16C4-6A0C-CEE5-10EFA756599B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34" creationId="{E6F1532A-52FA-4B3C-DB01-042C68F0C50C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35" creationId="{111AA0A2-E0CF-8DF6-C5DC-3F9FC6890B44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36" creationId="{A3E2E9D1-5C56-9BB2-9644-3B0E6610ECC5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37" creationId="{A93F9BF0-08B7-8159-5586-BAF72E59AC12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38" creationId="{E73D7995-DF60-CE07-EC1E-7FD5D407F76D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39" creationId="{79B6DE38-D787-1114-0213-71BBF833D8E4}"/>
            </ac:picMkLst>
          </pc:picChg>
          <pc:picChg chg="add">
            <ac:chgData name="Luis Manez" userId="f6bf1618-02dc-4663-8dbb-debc9ae6211c" providerId="ADAL" clId="{42A0F6D5-08CF-7849-B5E8-AAFDF63DD693}" dt="2024-01-27T09:10:06.991" v="2988"/>
            <ac:picMkLst>
              <pc:docMk/>
              <pc:sldMasterMk cId="2460954070" sldId="2147483660"/>
              <pc:sldLayoutMk cId="3146388984" sldId="2147483667"/>
              <ac:picMk id="40" creationId="{32E905B1-0E65-12AC-5EB3-9583B2E981C3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41" creationId="{D1963465-AE61-4B62-C8D2-D8ECE351C9D5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42" creationId="{35BB4D1C-5CF9-5FB4-2812-62EEC92BEE05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43" creationId="{330604CD-8155-D28A-328A-B03ADA7E92C2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44" creationId="{10360E50-0ABC-8550-BFBB-51A2F424F11A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45" creationId="{9C662087-93AD-B3A8-29B8-73E70A1B5170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46" creationId="{0AA9DAF4-3CA5-3A74-0595-F5239D8B44B9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47" creationId="{C7D2DAF8-16B3-AD5D-2140-81C4C33982BF}"/>
            </ac:picMkLst>
          </pc:picChg>
          <pc:picChg chg="add mod">
            <ac:chgData name="Luis Manez" userId="f6bf1618-02dc-4663-8dbb-debc9ae6211c" providerId="ADAL" clId="{42A0F6D5-08CF-7849-B5E8-AAFDF63DD693}" dt="2024-01-27T09:14:22.767" v="3034" actId="1035"/>
            <ac:picMkLst>
              <pc:docMk/>
              <pc:sldMasterMk cId="2460954070" sldId="2147483660"/>
              <pc:sldLayoutMk cId="3146388984" sldId="2147483667"/>
              <ac:picMk id="48" creationId="{8006715D-D270-6766-7D82-038C561145EB}"/>
            </ac:picMkLst>
          </pc:picChg>
          <pc:picChg chg="add mod">
            <ac:chgData name="Luis Manez" userId="f6bf1618-02dc-4663-8dbb-debc9ae6211c" providerId="ADAL" clId="{42A0F6D5-08CF-7849-B5E8-AAFDF63DD693}" dt="2024-01-27T09:15:34.039" v="3041" actId="1076"/>
            <ac:picMkLst>
              <pc:docMk/>
              <pc:sldMasterMk cId="2460954070" sldId="2147483660"/>
              <pc:sldLayoutMk cId="3146388984" sldId="2147483667"/>
              <ac:picMk id="51" creationId="{C39ED5F0-AE24-CE10-FEBE-EF8809D62AF3}"/>
            </ac:picMkLst>
          </pc:picChg>
          <pc:picChg chg="add mod">
            <ac:chgData name="Luis Manez" userId="f6bf1618-02dc-4663-8dbb-debc9ae6211c" providerId="ADAL" clId="{42A0F6D5-08CF-7849-B5E8-AAFDF63DD693}" dt="2024-01-27T09:16:48.769" v="3044" actId="1076"/>
            <ac:picMkLst>
              <pc:docMk/>
              <pc:sldMasterMk cId="2460954070" sldId="2147483660"/>
              <pc:sldLayoutMk cId="3146388984" sldId="2147483667"/>
              <ac:picMk id="52" creationId="{A5D53BAA-A6ED-03C4-1EC4-C4A59A99B249}"/>
            </ac:picMkLst>
          </pc:picChg>
          <pc:picChg chg="add mod">
            <ac:chgData name="Luis Manez" userId="f6bf1618-02dc-4663-8dbb-debc9ae6211c" providerId="ADAL" clId="{42A0F6D5-08CF-7849-B5E8-AAFDF63DD693}" dt="2024-01-27T09:17:18.723" v="3049" actId="1037"/>
            <ac:picMkLst>
              <pc:docMk/>
              <pc:sldMasterMk cId="2460954070" sldId="2147483660"/>
              <pc:sldLayoutMk cId="3146388984" sldId="2147483667"/>
              <ac:picMk id="53" creationId="{6C9F4053-89CF-5868-81A4-0E617E4BFA18}"/>
            </ac:picMkLst>
          </pc:picChg>
          <pc:picChg chg="add mod">
            <ac:chgData name="Luis Manez" userId="f6bf1618-02dc-4663-8dbb-debc9ae6211c" providerId="ADAL" clId="{42A0F6D5-08CF-7849-B5E8-AAFDF63DD693}" dt="2024-01-27T09:17:41.745" v="3052" actId="1076"/>
            <ac:picMkLst>
              <pc:docMk/>
              <pc:sldMasterMk cId="2460954070" sldId="2147483660"/>
              <pc:sldLayoutMk cId="3146388984" sldId="2147483667"/>
              <ac:picMk id="54" creationId="{D4AA3B68-91A0-F8FE-E47C-FD9BFC6C1EEB}"/>
            </ac:picMkLst>
          </pc:picChg>
          <pc:picChg chg="add mod">
            <ac:chgData name="Luis Manez" userId="f6bf1618-02dc-4663-8dbb-debc9ae6211c" providerId="ADAL" clId="{42A0F6D5-08CF-7849-B5E8-AAFDF63DD693}" dt="2024-01-27T09:18:08.727" v="3055" actId="1076"/>
            <ac:picMkLst>
              <pc:docMk/>
              <pc:sldMasterMk cId="2460954070" sldId="2147483660"/>
              <pc:sldLayoutMk cId="3146388984" sldId="2147483667"/>
              <ac:picMk id="55" creationId="{94485A00-807E-1C53-D9F3-F07DB611AE94}"/>
            </ac:picMkLst>
          </pc:picChg>
          <pc:picChg chg="add mod">
            <ac:chgData name="Luis Manez" userId="f6bf1618-02dc-4663-8dbb-debc9ae6211c" providerId="ADAL" clId="{42A0F6D5-08CF-7849-B5E8-AAFDF63DD693}" dt="2024-01-27T09:18:43.963" v="3058" actId="1076"/>
            <ac:picMkLst>
              <pc:docMk/>
              <pc:sldMasterMk cId="2460954070" sldId="2147483660"/>
              <pc:sldLayoutMk cId="3146388984" sldId="2147483667"/>
              <ac:picMk id="56" creationId="{4100E77F-96C3-D8BC-D804-D9413A341CDE}"/>
            </ac:picMkLst>
          </pc:picChg>
          <pc:picChg chg="add mod">
            <ac:chgData name="Luis Manez" userId="f6bf1618-02dc-4663-8dbb-debc9ae6211c" providerId="ADAL" clId="{42A0F6D5-08CF-7849-B5E8-AAFDF63DD693}" dt="2024-01-27T09:19:41.036" v="3061" actId="1076"/>
            <ac:picMkLst>
              <pc:docMk/>
              <pc:sldMasterMk cId="2460954070" sldId="2147483660"/>
              <pc:sldLayoutMk cId="3146388984" sldId="2147483667"/>
              <ac:picMk id="57" creationId="{CF11E3EE-23B3-19B6-4270-B505553C7720}"/>
            </ac:picMkLst>
          </pc:picChg>
          <pc:picChg chg="add del mod">
            <ac:chgData name="Luis Manez" userId="f6bf1618-02dc-4663-8dbb-debc9ae6211c" providerId="ADAL" clId="{42A0F6D5-08CF-7849-B5E8-AAFDF63DD693}" dt="2024-01-27T09:21:04.806" v="3067" actId="478"/>
            <ac:picMkLst>
              <pc:docMk/>
              <pc:sldMasterMk cId="2460954070" sldId="2147483660"/>
              <pc:sldLayoutMk cId="3146388984" sldId="2147483667"/>
              <ac:picMk id="61" creationId="{43B83D98-3B28-2F43-9955-BC91D063A3A2}"/>
            </ac:picMkLst>
          </pc:picChg>
          <pc:picChg chg="add mod">
            <ac:chgData name="Luis Manez" userId="f6bf1618-02dc-4663-8dbb-debc9ae6211c" providerId="ADAL" clId="{42A0F6D5-08CF-7849-B5E8-AAFDF63DD693}" dt="2024-01-27T09:21:49.359" v="3083" actId="207"/>
            <ac:picMkLst>
              <pc:docMk/>
              <pc:sldMasterMk cId="2460954070" sldId="2147483660"/>
              <pc:sldLayoutMk cId="3146388984" sldId="2147483667"/>
              <ac:picMk id="63" creationId="{3792A2C8-C3C4-5E4C-F67E-F395C4E0DBB0}"/>
            </ac:picMkLst>
          </pc:picChg>
        </pc:sldLayoutChg>
        <pc:sldLayoutChg chg="del">
          <pc:chgData name="Luis Manez" userId="f6bf1618-02dc-4663-8dbb-debc9ae6211c" providerId="ADAL" clId="{42A0F6D5-08CF-7849-B5E8-AAFDF63DD693}" dt="2024-01-27T08:46:24.586" v="2786" actId="269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Luis Manez" userId="f6bf1618-02dc-4663-8dbb-debc9ae6211c" providerId="ADAL" clId="{42A0F6D5-08CF-7849-B5E8-AAFDF63DD693}" dt="2024-01-27T08:46:25.476" v="2787" actId="269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Luis Manez" userId="f6bf1618-02dc-4663-8dbb-debc9ae6211c" providerId="ADAL" clId="{42A0F6D5-08CF-7849-B5E8-AAFDF63DD693}" dt="2024-01-27T08:46:26.871" v="2788" actId="269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Luis Manez" userId="f6bf1618-02dc-4663-8dbb-debc9ae6211c" providerId="ADAL" clId="{42A0F6D5-08CF-7849-B5E8-AAFDF63DD693}" dt="2024-01-27T08:46:27.668" v="2789" actId="2696"/>
          <pc:sldLayoutMkLst>
            <pc:docMk/>
            <pc:sldMasterMk cId="2460954070" sldId="2147483660"/>
            <pc:sldLayoutMk cId="3479445657" sldId="2147483671"/>
          </pc:sldLayoutMkLst>
        </pc:sldLayoutChg>
        <pc:sldLayoutChg chg="addSp delSp modSp new add del mod">
          <pc:chgData name="Luis Manez" userId="f6bf1618-02dc-4663-8dbb-debc9ae6211c" providerId="ADAL" clId="{42A0F6D5-08CF-7849-B5E8-AAFDF63DD693}" dt="2024-01-27T10:17:04.308" v="3495" actId="2696"/>
          <pc:sldLayoutMkLst>
            <pc:docMk/>
            <pc:sldMasterMk cId="2460954070" sldId="2147483660"/>
            <pc:sldLayoutMk cId="4107086331" sldId="2147483672"/>
          </pc:sldLayoutMkLst>
          <pc:spChg chg="del">
            <ac:chgData name="Luis Manez" userId="f6bf1618-02dc-4663-8dbb-debc9ae6211c" providerId="ADAL" clId="{42A0F6D5-08CF-7849-B5E8-AAFDF63DD693}" dt="2024-01-27T08:44:14.701" v="2777"/>
            <ac:spMkLst>
              <pc:docMk/>
              <pc:sldMasterMk cId="2460954070" sldId="2147483660"/>
              <pc:sldLayoutMk cId="4107086331" sldId="2147483672"/>
              <ac:spMk id="2" creationId="{52CEF193-BB9F-A518-EEDB-2D2BFCD07168}"/>
            </ac:spMkLst>
          </pc:spChg>
          <pc:spChg chg="del">
            <ac:chgData name="Luis Manez" userId="f6bf1618-02dc-4663-8dbb-debc9ae6211c" providerId="ADAL" clId="{42A0F6D5-08CF-7849-B5E8-AAFDF63DD693}" dt="2024-01-27T08:44:18.318" v="2778"/>
            <ac:spMkLst>
              <pc:docMk/>
              <pc:sldMasterMk cId="2460954070" sldId="2147483660"/>
              <pc:sldLayoutMk cId="4107086331" sldId="2147483672"/>
              <ac:spMk id="3" creationId="{D8294FA9-E5CA-CBB5-3DE0-2B57AEA14159}"/>
            </ac:spMkLst>
          </pc:spChg>
          <pc:spChg chg="del">
            <ac:chgData name="Luis Manez" userId="f6bf1618-02dc-4663-8dbb-debc9ae6211c" providerId="ADAL" clId="{42A0F6D5-08CF-7849-B5E8-AAFDF63DD693}" dt="2024-01-27T08:44:18.318" v="2778"/>
            <ac:spMkLst>
              <pc:docMk/>
              <pc:sldMasterMk cId="2460954070" sldId="2147483660"/>
              <pc:sldLayoutMk cId="4107086331" sldId="2147483672"/>
              <ac:spMk id="4" creationId="{ED609A22-49B3-A2BD-738B-764744773CCE}"/>
            </ac:spMkLst>
          </pc:spChg>
          <pc:spChg chg="del">
            <ac:chgData name="Luis Manez" userId="f6bf1618-02dc-4663-8dbb-debc9ae6211c" providerId="ADAL" clId="{42A0F6D5-08CF-7849-B5E8-AAFDF63DD693}" dt="2024-01-27T08:44:18.318" v="2778"/>
            <ac:spMkLst>
              <pc:docMk/>
              <pc:sldMasterMk cId="2460954070" sldId="2147483660"/>
              <pc:sldLayoutMk cId="4107086331" sldId="2147483672"/>
              <ac:spMk id="5" creationId="{D3104EB7-C123-1F6C-8DD4-76D1246EF40D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8" creationId="{53FFC1D8-CBE5-6321-5C0A-14FDC7237AB5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9" creationId="{757A84A5-8B4D-161B-0219-A40ABD89E509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12" creationId="{5DFE1253-3218-5786-F47A-3F756CD181D8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13" creationId="{7FF394C2-ED2F-C7F2-1A9D-7CC96F520F9B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14" creationId="{6B607557-B2B7-040B-415B-7CEF458EB0A2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15" creationId="{2F431A7B-CF11-85A4-19C1-B0F4E29D0FFA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16" creationId="{B985D523-A97C-3B91-71EA-E24294BD0517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17" creationId="{1DCE0408-DF84-11E0-6361-CF0C76D2C6CF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18" creationId="{A5CF11A2-2598-5AE6-D0D0-F6589412C50E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19" creationId="{508B22B7-8DE0-A0D1-F52F-A9D6AE59480F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20" creationId="{6367DAB6-BCCE-7210-EC78-EE52B2191665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21" creationId="{1E37E52E-D546-3F27-5799-3E46FFE5F603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22" creationId="{7CF1CFEA-EF23-AFDF-C494-496D02FE4E34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24" creationId="{E2EB9324-C2D5-EB3F-D24B-B44C18D05B8D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25" creationId="{8BEE14DF-0696-06FF-4A9B-A0981F27E869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26" creationId="{FE5277B7-C2E1-8AD4-CF97-6B777DB806A3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27" creationId="{BB653920-1860-9ADF-F254-4DCA58D7E7EB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28" creationId="{E066733C-1AAB-718C-06B0-3743619C3FBC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29" creationId="{5D440FC2-17B2-27EB-EEAB-9A3D04C24FF5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30" creationId="{530AEB98-A1C2-B312-59BD-08E49DE07DB9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31" creationId="{6361C494-089C-5727-110B-BA704DE313BF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32" creationId="{4EB938B8-1181-4AC4-6620-ED80CA337585}"/>
            </ac:spMkLst>
          </pc:spChg>
          <pc:spChg chg="mod">
            <ac:chgData name="Luis Manez" userId="f6bf1618-02dc-4663-8dbb-debc9ae6211c" providerId="ADAL" clId="{42A0F6D5-08CF-7849-B5E8-AAFDF63DD693}" dt="2024-01-27T08:44:21.092" v="2779"/>
            <ac:spMkLst>
              <pc:docMk/>
              <pc:sldMasterMk cId="2460954070" sldId="2147483660"/>
              <pc:sldLayoutMk cId="4107086331" sldId="2147483672"/>
              <ac:spMk id="33" creationId="{8062FC13-8DF9-98AB-AC89-C0FFC57FAE7F}"/>
            </ac:spMkLst>
          </pc:spChg>
          <pc:grpChg chg="add mod">
            <ac:chgData name="Luis Manez" userId="f6bf1618-02dc-4663-8dbb-debc9ae6211c" providerId="ADAL" clId="{42A0F6D5-08CF-7849-B5E8-AAFDF63DD693}" dt="2024-01-27T08:44:21.092" v="2779"/>
            <ac:grpSpMkLst>
              <pc:docMk/>
              <pc:sldMasterMk cId="2460954070" sldId="2147483660"/>
              <pc:sldLayoutMk cId="4107086331" sldId="2147483672"/>
              <ac:grpSpMk id="6" creationId="{C331AD80-8BD8-215B-76AE-A050745D7C8A}"/>
            </ac:grpSpMkLst>
          </pc:grpChg>
          <pc:grpChg chg="mod">
            <ac:chgData name="Luis Manez" userId="f6bf1618-02dc-4663-8dbb-debc9ae6211c" providerId="ADAL" clId="{42A0F6D5-08CF-7849-B5E8-AAFDF63DD693}" dt="2024-01-27T08:44:21.092" v="2779"/>
            <ac:grpSpMkLst>
              <pc:docMk/>
              <pc:sldMasterMk cId="2460954070" sldId="2147483660"/>
              <pc:sldLayoutMk cId="4107086331" sldId="2147483672"/>
              <ac:grpSpMk id="7" creationId="{1FE4C3A0-8FED-6FBD-A80C-EA1A02AE3FF5}"/>
            </ac:grpSpMkLst>
          </pc:grpChg>
          <pc:grpChg chg="mod">
            <ac:chgData name="Luis Manez" userId="f6bf1618-02dc-4663-8dbb-debc9ae6211c" providerId="ADAL" clId="{42A0F6D5-08CF-7849-B5E8-AAFDF63DD693}" dt="2024-01-27T08:44:21.092" v="2779"/>
            <ac:grpSpMkLst>
              <pc:docMk/>
              <pc:sldMasterMk cId="2460954070" sldId="2147483660"/>
              <pc:sldLayoutMk cId="4107086331" sldId="2147483672"/>
              <ac:grpSpMk id="10" creationId="{C92C1851-563E-8A80-60EA-1A7ADC5362E7}"/>
            </ac:grpSpMkLst>
          </pc:grpChg>
          <pc:grpChg chg="mod">
            <ac:chgData name="Luis Manez" userId="f6bf1618-02dc-4663-8dbb-debc9ae6211c" providerId="ADAL" clId="{42A0F6D5-08CF-7849-B5E8-AAFDF63DD693}" dt="2024-01-27T08:44:21.092" v="2779"/>
            <ac:grpSpMkLst>
              <pc:docMk/>
              <pc:sldMasterMk cId="2460954070" sldId="2147483660"/>
              <pc:sldLayoutMk cId="4107086331" sldId="2147483672"/>
              <ac:grpSpMk id="23" creationId="{F65FC063-5E32-8639-721C-12F104C28B86}"/>
            </ac:grpSpMkLst>
          </pc:grpChg>
          <pc:picChg chg="mod">
            <ac:chgData name="Luis Manez" userId="f6bf1618-02dc-4663-8dbb-debc9ae6211c" providerId="ADAL" clId="{42A0F6D5-08CF-7849-B5E8-AAFDF63DD693}" dt="2024-01-27T08:44:21.092" v="2779"/>
            <ac:picMkLst>
              <pc:docMk/>
              <pc:sldMasterMk cId="2460954070" sldId="2147483660"/>
              <pc:sldLayoutMk cId="4107086331" sldId="2147483672"/>
              <ac:picMk id="11" creationId="{D47AB1CD-87C3-8214-B44C-4542DF82A43D}"/>
            </ac:picMkLst>
          </pc:picChg>
        </pc:sldLayoutChg>
        <pc:sldLayoutChg chg="addSp delSp modSp new add del mod">
          <pc:chgData name="Luis Manez" userId="f6bf1618-02dc-4663-8dbb-debc9ae6211c" providerId="ADAL" clId="{42A0F6D5-08CF-7849-B5E8-AAFDF63DD693}" dt="2024-01-27T10:17:04.308" v="3495" actId="2696"/>
          <pc:sldLayoutMkLst>
            <pc:docMk/>
            <pc:sldMasterMk cId="2460954070" sldId="2147483660"/>
            <pc:sldLayoutMk cId="2230976345" sldId="2147483673"/>
          </pc:sldLayoutMkLst>
          <pc:spChg chg="del">
            <ac:chgData name="Luis Manez" userId="f6bf1618-02dc-4663-8dbb-debc9ae6211c" providerId="ADAL" clId="{42A0F6D5-08CF-7849-B5E8-AAFDF63DD693}" dt="2024-01-27T08:48:00.998" v="2792"/>
            <ac:spMkLst>
              <pc:docMk/>
              <pc:sldMasterMk cId="2460954070" sldId="2147483660"/>
              <pc:sldLayoutMk cId="2230976345" sldId="2147483673"/>
              <ac:spMk id="2" creationId="{3A4BBA80-1EF3-611B-A0DB-7EAD1247FE91}"/>
            </ac:spMkLst>
          </pc:spChg>
          <pc:spChg chg="del">
            <ac:chgData name="Luis Manez" userId="f6bf1618-02dc-4663-8dbb-debc9ae6211c" providerId="ADAL" clId="{42A0F6D5-08CF-7849-B5E8-AAFDF63DD693}" dt="2024-01-27T08:48:05.032" v="2793"/>
            <ac:spMkLst>
              <pc:docMk/>
              <pc:sldMasterMk cId="2460954070" sldId="2147483660"/>
              <pc:sldLayoutMk cId="2230976345" sldId="2147483673"/>
              <ac:spMk id="3" creationId="{EE83457B-EEA6-F4A9-C80E-C6946F6E61D2}"/>
            </ac:spMkLst>
          </pc:spChg>
          <pc:spChg chg="del">
            <ac:chgData name="Luis Manez" userId="f6bf1618-02dc-4663-8dbb-debc9ae6211c" providerId="ADAL" clId="{42A0F6D5-08CF-7849-B5E8-AAFDF63DD693}" dt="2024-01-27T08:48:05.032" v="2793"/>
            <ac:spMkLst>
              <pc:docMk/>
              <pc:sldMasterMk cId="2460954070" sldId="2147483660"/>
              <pc:sldLayoutMk cId="2230976345" sldId="2147483673"/>
              <ac:spMk id="4" creationId="{2A398EF1-97CE-75DE-2982-179AB21DE3B3}"/>
            </ac:spMkLst>
          </pc:spChg>
          <pc:spChg chg="del">
            <ac:chgData name="Luis Manez" userId="f6bf1618-02dc-4663-8dbb-debc9ae6211c" providerId="ADAL" clId="{42A0F6D5-08CF-7849-B5E8-AAFDF63DD693}" dt="2024-01-27T08:48:05.032" v="2793"/>
            <ac:spMkLst>
              <pc:docMk/>
              <pc:sldMasterMk cId="2460954070" sldId="2147483660"/>
              <pc:sldLayoutMk cId="2230976345" sldId="2147483673"/>
              <ac:spMk id="5" creationId="{43E61D24-7CF1-8717-7B74-FEDEDF8F7E81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8" creationId="{B730DA7F-204D-2242-D849-F1A6C4D3272B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9" creationId="{11060F09-DC52-F8FE-8D58-59266DE3C0F1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11" creationId="{67CE3894-951A-DB77-B1C6-464AE52B5E38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12" creationId="{86CCE7D1-961D-D99A-762B-2311A4D184D8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13" creationId="{BBF58C7F-F31B-FB60-E74F-F0460076EA80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14" creationId="{CAE5E2A2-47E8-AEA4-BF93-B3418528558E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15" creationId="{202C331B-ECD5-CCF0-511F-24B5EEC3E78C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16" creationId="{1C8FCB93-E290-4E34-DF06-5857098D5990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17" creationId="{1C3D6C54-5B4A-A741-2D3B-9BAEB2F64660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18" creationId="{FA010274-D04A-FFFC-5CC4-0B07B1C24E94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19" creationId="{44CEE5F4-4B3E-1DD3-B35C-4AA2E108111E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20" creationId="{AE423108-3A95-F3B5-22DC-F6A4ACCF0F9D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21" creationId="{3864F16D-4B29-874B-EF58-CF7C41DE5005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22" creationId="{B0EE7DA4-5204-B451-1A8F-879012AB5501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24" creationId="{0FFCC743-DBAF-4D08-3C69-2A202D82D73B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25" creationId="{FF770E21-8762-8DA0-6BE6-E6CED4E2476A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26" creationId="{AC7E0149-FA1F-2E0D-8600-D6B3FFAC90B1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27" creationId="{47388E47-E653-F10E-D0F8-085CA0597528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28" creationId="{33F804C5-28D6-D254-AACF-12F73B678767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29" creationId="{2F748B8C-97E8-AB7A-16A2-326078830F45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30" creationId="{801CF3CD-E8C4-E237-131D-65D6A4831F8A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31" creationId="{BC5F8F85-F20F-1BA0-528B-870DA212466E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32" creationId="{1F513BC3-10DD-6D40-C820-0AC005E872BF}"/>
            </ac:spMkLst>
          </pc:spChg>
          <pc:spChg chg="mod">
            <ac:chgData name="Luis Manez" userId="f6bf1618-02dc-4663-8dbb-debc9ae6211c" providerId="ADAL" clId="{42A0F6D5-08CF-7849-B5E8-AAFDF63DD693}" dt="2024-01-27T08:48:08.055" v="2794"/>
            <ac:spMkLst>
              <pc:docMk/>
              <pc:sldMasterMk cId="2460954070" sldId="2147483660"/>
              <pc:sldLayoutMk cId="2230976345" sldId="2147483673"/>
              <ac:spMk id="33" creationId="{05A204A8-B9BF-9476-44C6-C5914A0C6591}"/>
            </ac:spMkLst>
          </pc:spChg>
          <pc:grpChg chg="add mod">
            <ac:chgData name="Luis Manez" userId="f6bf1618-02dc-4663-8dbb-debc9ae6211c" providerId="ADAL" clId="{42A0F6D5-08CF-7849-B5E8-AAFDF63DD693}" dt="2024-01-27T08:48:22.915" v="2796" actId="12789"/>
            <ac:grpSpMkLst>
              <pc:docMk/>
              <pc:sldMasterMk cId="2460954070" sldId="2147483660"/>
              <pc:sldLayoutMk cId="2230976345" sldId="2147483673"/>
              <ac:grpSpMk id="6" creationId="{AD3892D4-B45D-8705-47D9-B9CC00B699B3}"/>
            </ac:grpSpMkLst>
          </pc:grpChg>
          <pc:grpChg chg="mod">
            <ac:chgData name="Luis Manez" userId="f6bf1618-02dc-4663-8dbb-debc9ae6211c" providerId="ADAL" clId="{42A0F6D5-08CF-7849-B5E8-AAFDF63DD693}" dt="2024-01-27T08:48:08.055" v="2794"/>
            <ac:grpSpMkLst>
              <pc:docMk/>
              <pc:sldMasterMk cId="2460954070" sldId="2147483660"/>
              <pc:sldLayoutMk cId="2230976345" sldId="2147483673"/>
              <ac:grpSpMk id="7" creationId="{ACA67B6D-3B06-E3F3-1E28-7249F963A234}"/>
            </ac:grpSpMkLst>
          </pc:grpChg>
          <pc:grpChg chg="mod">
            <ac:chgData name="Luis Manez" userId="f6bf1618-02dc-4663-8dbb-debc9ae6211c" providerId="ADAL" clId="{42A0F6D5-08CF-7849-B5E8-AAFDF63DD693}" dt="2024-01-27T08:48:08.055" v="2794"/>
            <ac:grpSpMkLst>
              <pc:docMk/>
              <pc:sldMasterMk cId="2460954070" sldId="2147483660"/>
              <pc:sldLayoutMk cId="2230976345" sldId="2147483673"/>
              <ac:grpSpMk id="10" creationId="{A14E071B-9FE9-7F0F-52E1-106C4E1F1D8A}"/>
            </ac:grpSpMkLst>
          </pc:grpChg>
          <pc:grpChg chg="mod">
            <ac:chgData name="Luis Manez" userId="f6bf1618-02dc-4663-8dbb-debc9ae6211c" providerId="ADAL" clId="{42A0F6D5-08CF-7849-B5E8-AAFDF63DD693}" dt="2024-01-27T08:48:08.055" v="2794"/>
            <ac:grpSpMkLst>
              <pc:docMk/>
              <pc:sldMasterMk cId="2460954070" sldId="2147483660"/>
              <pc:sldLayoutMk cId="2230976345" sldId="2147483673"/>
              <ac:grpSpMk id="23" creationId="{6A70EA92-585F-ACC1-B369-79A24A390BF8}"/>
            </ac:grpSpMkLst>
          </pc:grpChg>
        </pc:sldLayoutChg>
        <pc:sldLayoutChg chg="addSp delSp modSp new add del mod ord">
          <pc:chgData name="Luis Manez" userId="f6bf1618-02dc-4663-8dbb-debc9ae6211c" providerId="ADAL" clId="{42A0F6D5-08CF-7849-B5E8-AAFDF63DD693}" dt="2024-01-27T10:17:04.308" v="3495" actId="2696"/>
          <pc:sldLayoutMkLst>
            <pc:docMk/>
            <pc:sldMasterMk cId="2460954070" sldId="2147483660"/>
            <pc:sldLayoutMk cId="1414816912" sldId="2147483674"/>
          </pc:sldLayoutMkLst>
          <pc:spChg chg="del">
            <ac:chgData name="Luis Manez" userId="f6bf1618-02dc-4663-8dbb-debc9ae6211c" providerId="ADAL" clId="{42A0F6D5-08CF-7849-B5E8-AAFDF63DD693}" dt="2024-01-27T09:25:49.779" v="3085"/>
            <ac:spMkLst>
              <pc:docMk/>
              <pc:sldMasterMk cId="2460954070" sldId="2147483660"/>
              <pc:sldLayoutMk cId="1414816912" sldId="2147483674"/>
              <ac:spMk id="2" creationId="{A74A0DA2-D6A9-7C70-7DFD-38342A5C9690}"/>
            </ac:spMkLst>
          </pc:spChg>
          <pc:spChg chg="del">
            <ac:chgData name="Luis Manez" userId="f6bf1618-02dc-4663-8dbb-debc9ae6211c" providerId="ADAL" clId="{42A0F6D5-08CF-7849-B5E8-AAFDF63DD693}" dt="2024-01-27T09:25:52.068" v="3086"/>
            <ac:spMkLst>
              <pc:docMk/>
              <pc:sldMasterMk cId="2460954070" sldId="2147483660"/>
              <pc:sldLayoutMk cId="1414816912" sldId="2147483674"/>
              <ac:spMk id="3" creationId="{41351B96-2845-2C5F-35BD-B10475E52D2D}"/>
            </ac:spMkLst>
          </pc:spChg>
          <pc:spChg chg="del">
            <ac:chgData name="Luis Manez" userId="f6bf1618-02dc-4663-8dbb-debc9ae6211c" providerId="ADAL" clId="{42A0F6D5-08CF-7849-B5E8-AAFDF63DD693}" dt="2024-01-27T09:25:52.068" v="3086"/>
            <ac:spMkLst>
              <pc:docMk/>
              <pc:sldMasterMk cId="2460954070" sldId="2147483660"/>
              <pc:sldLayoutMk cId="1414816912" sldId="2147483674"/>
              <ac:spMk id="4" creationId="{446C1583-FF95-3F37-2966-27857A565629}"/>
            </ac:spMkLst>
          </pc:spChg>
          <pc:spChg chg="del">
            <ac:chgData name="Luis Manez" userId="f6bf1618-02dc-4663-8dbb-debc9ae6211c" providerId="ADAL" clId="{42A0F6D5-08CF-7849-B5E8-AAFDF63DD693}" dt="2024-01-27T09:25:52.068" v="3086"/>
            <ac:spMkLst>
              <pc:docMk/>
              <pc:sldMasterMk cId="2460954070" sldId="2147483660"/>
              <pc:sldLayoutMk cId="1414816912" sldId="2147483674"/>
              <ac:spMk id="5" creationId="{E8DC242F-139F-49ED-8832-1EB9B370189B}"/>
            </ac:spMkLst>
          </pc:spChg>
          <pc:picChg chg="add mod">
            <ac:chgData name="Luis Manez" userId="f6bf1618-02dc-4663-8dbb-debc9ae6211c" providerId="ADAL" clId="{42A0F6D5-08CF-7849-B5E8-AAFDF63DD693}" dt="2024-01-27T09:26:29.499" v="3087"/>
            <ac:picMkLst>
              <pc:docMk/>
              <pc:sldMasterMk cId="2460954070" sldId="2147483660"/>
              <pc:sldLayoutMk cId="1414816912" sldId="2147483674"/>
              <ac:picMk id="58" creationId="{C0F8EBD9-2EC6-1EF5-AE77-02AFABC30364}"/>
            </ac:picMkLst>
          </pc:picChg>
          <pc:picChg chg="add del mod">
            <ac:chgData name="Luis Manez" userId="f6bf1618-02dc-4663-8dbb-debc9ae6211c" providerId="ADAL" clId="{42A0F6D5-08CF-7849-B5E8-AAFDF63DD693}" dt="2024-01-27T09:28:03.665" v="3112" actId="478"/>
            <ac:picMkLst>
              <pc:docMk/>
              <pc:sldMasterMk cId="2460954070" sldId="2147483660"/>
              <pc:sldLayoutMk cId="1414816912" sldId="2147483674"/>
              <ac:picMk id="60" creationId="{A994BEA0-458B-74B2-DF8B-8C7080135BDB}"/>
            </ac:picMkLst>
          </pc:picChg>
          <pc:picChg chg="add del mod">
            <ac:chgData name="Luis Manez" userId="f6bf1618-02dc-4663-8dbb-debc9ae6211c" providerId="ADAL" clId="{42A0F6D5-08CF-7849-B5E8-AAFDF63DD693}" dt="2024-01-27T09:28:03.665" v="3112" actId="478"/>
            <ac:picMkLst>
              <pc:docMk/>
              <pc:sldMasterMk cId="2460954070" sldId="2147483660"/>
              <pc:sldLayoutMk cId="1414816912" sldId="2147483674"/>
              <ac:picMk id="62" creationId="{8FB906DF-5AE8-F7B2-156F-6A515273DB04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64" creationId="{D58795E4-3BB5-D3C0-849D-88E88277CFD5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66" creationId="{E342B046-010C-2CE2-46C7-4CAB898B694A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68" creationId="{C018AC86-5C83-BF30-CDF6-E56C044B609C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70" creationId="{A1A469DF-61DC-40EE-EF39-7A339D69721D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72" creationId="{A2F19929-F54A-A5FE-C209-10F4F77291E7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74" creationId="{F0FB6B31-5BCF-4488-808E-1DC98E09C604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76" creationId="{ABDD5DB1-3F12-E3D0-8D9F-7C9CB844943E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78" creationId="{0D39C7E9-5A1D-7540-26DB-7D63B1631184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80" creationId="{9E738C21-18B3-733C-FF1F-5001C4D013E7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82" creationId="{CA429F10-AC17-C144-BC8C-680DEAE26628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84" creationId="{1AA6FF41-ACE6-DBCB-6AD2-56069CD7878C}"/>
            </ac:picMkLst>
          </pc:picChg>
          <pc:picChg chg="add mod">
            <ac:chgData name="Luis Manez" userId="f6bf1618-02dc-4663-8dbb-debc9ae6211c" providerId="ADAL" clId="{42A0F6D5-08CF-7849-B5E8-AAFDF63DD693}" dt="2024-01-27T09:28:59.368" v="3163" actId="1035"/>
            <ac:picMkLst>
              <pc:docMk/>
              <pc:sldMasterMk cId="2460954070" sldId="2147483660"/>
              <pc:sldLayoutMk cId="1414816912" sldId="2147483674"/>
              <ac:picMk id="86" creationId="{24AE06C3-F7EE-0B36-7F57-B20455E6F928}"/>
            </ac:picMkLst>
          </pc:picChg>
          <pc:picChg chg="add mod">
            <ac:chgData name="Luis Manez" userId="f6bf1618-02dc-4663-8dbb-debc9ae6211c" providerId="ADAL" clId="{42A0F6D5-08CF-7849-B5E8-AAFDF63DD693}" dt="2024-01-27T09:31:20.963" v="3232" actId="1036"/>
            <ac:picMkLst>
              <pc:docMk/>
              <pc:sldMasterMk cId="2460954070" sldId="2147483660"/>
              <pc:sldLayoutMk cId="1414816912" sldId="2147483674"/>
              <ac:picMk id="88" creationId="{36ED17E2-4786-8734-93A6-7F2B22398E1B}"/>
            </ac:picMkLst>
          </pc:picChg>
          <pc:picChg chg="add mod">
            <ac:chgData name="Luis Manez" userId="f6bf1618-02dc-4663-8dbb-debc9ae6211c" providerId="ADAL" clId="{42A0F6D5-08CF-7849-B5E8-AAFDF63DD693}" dt="2024-01-27T09:31:20.963" v="3232" actId="1036"/>
            <ac:picMkLst>
              <pc:docMk/>
              <pc:sldMasterMk cId="2460954070" sldId="2147483660"/>
              <pc:sldLayoutMk cId="1414816912" sldId="2147483674"/>
              <ac:picMk id="90" creationId="{3039863C-3C5C-13E6-8A05-A7061707C3BB}"/>
            </ac:picMkLst>
          </pc:picChg>
          <pc:picChg chg="add mod">
            <ac:chgData name="Luis Manez" userId="f6bf1618-02dc-4663-8dbb-debc9ae6211c" providerId="ADAL" clId="{42A0F6D5-08CF-7849-B5E8-AAFDF63DD693}" dt="2024-01-27T09:31:20.963" v="3232" actId="1036"/>
            <ac:picMkLst>
              <pc:docMk/>
              <pc:sldMasterMk cId="2460954070" sldId="2147483660"/>
              <pc:sldLayoutMk cId="1414816912" sldId="2147483674"/>
              <ac:picMk id="92" creationId="{FE04A82D-69E5-2D93-3A00-C24F3CB614B4}"/>
            </ac:picMkLst>
          </pc:picChg>
          <pc:picChg chg="add mod">
            <ac:chgData name="Luis Manez" userId="f6bf1618-02dc-4663-8dbb-debc9ae6211c" providerId="ADAL" clId="{42A0F6D5-08CF-7849-B5E8-AAFDF63DD693}" dt="2024-01-27T09:31:20.963" v="3232" actId="1036"/>
            <ac:picMkLst>
              <pc:docMk/>
              <pc:sldMasterMk cId="2460954070" sldId="2147483660"/>
              <pc:sldLayoutMk cId="1414816912" sldId="2147483674"/>
              <ac:picMk id="94" creationId="{8FCCEBBC-6C53-A089-F7F9-F0412D81F220}"/>
            </ac:picMkLst>
          </pc:picChg>
          <pc:picChg chg="add mod">
            <ac:chgData name="Luis Manez" userId="f6bf1618-02dc-4663-8dbb-debc9ae6211c" providerId="ADAL" clId="{42A0F6D5-08CF-7849-B5E8-AAFDF63DD693}" dt="2024-01-27T09:31:20.963" v="3232" actId="1036"/>
            <ac:picMkLst>
              <pc:docMk/>
              <pc:sldMasterMk cId="2460954070" sldId="2147483660"/>
              <pc:sldLayoutMk cId="1414816912" sldId="2147483674"/>
              <ac:picMk id="96" creationId="{743B005E-CF70-722E-5C08-E5178E66F4B5}"/>
            </ac:picMkLst>
          </pc:picChg>
          <pc:picChg chg="add mod">
            <ac:chgData name="Luis Manez" userId="f6bf1618-02dc-4663-8dbb-debc9ae6211c" providerId="ADAL" clId="{42A0F6D5-08CF-7849-B5E8-AAFDF63DD693}" dt="2024-01-27T09:31:20.963" v="3232" actId="1036"/>
            <ac:picMkLst>
              <pc:docMk/>
              <pc:sldMasterMk cId="2460954070" sldId="2147483660"/>
              <pc:sldLayoutMk cId="1414816912" sldId="2147483674"/>
              <ac:picMk id="98" creationId="{E050C792-80FF-50B6-6E64-FADFF9C435BD}"/>
            </ac:picMkLst>
          </pc:picChg>
          <pc:picChg chg="add mod">
            <ac:chgData name="Luis Manez" userId="f6bf1618-02dc-4663-8dbb-debc9ae6211c" providerId="ADAL" clId="{42A0F6D5-08CF-7849-B5E8-AAFDF63DD693}" dt="2024-01-27T09:31:20.963" v="3232" actId="1036"/>
            <ac:picMkLst>
              <pc:docMk/>
              <pc:sldMasterMk cId="2460954070" sldId="2147483660"/>
              <pc:sldLayoutMk cId="1414816912" sldId="2147483674"/>
              <ac:picMk id="100" creationId="{2F554950-FEA4-A08D-EAAB-5E6DE9355312}"/>
            </ac:picMkLst>
          </pc:picChg>
          <pc:picChg chg="add mod">
            <ac:chgData name="Luis Manez" userId="f6bf1618-02dc-4663-8dbb-debc9ae6211c" providerId="ADAL" clId="{42A0F6D5-08CF-7849-B5E8-AAFDF63DD693}" dt="2024-01-27T09:31:20.963" v="3232" actId="1036"/>
            <ac:picMkLst>
              <pc:docMk/>
              <pc:sldMasterMk cId="2460954070" sldId="2147483660"/>
              <pc:sldLayoutMk cId="1414816912" sldId="2147483674"/>
              <ac:picMk id="102" creationId="{83FF7904-512D-7A4C-8831-0A122389A09C}"/>
            </ac:picMkLst>
          </pc:picChg>
          <pc:picChg chg="add mod">
            <ac:chgData name="Luis Manez" userId="f6bf1618-02dc-4663-8dbb-debc9ae6211c" providerId="ADAL" clId="{42A0F6D5-08CF-7849-B5E8-AAFDF63DD693}" dt="2024-01-27T09:31:20.963" v="3232" actId="1036"/>
            <ac:picMkLst>
              <pc:docMk/>
              <pc:sldMasterMk cId="2460954070" sldId="2147483660"/>
              <pc:sldLayoutMk cId="1414816912" sldId="2147483674"/>
              <ac:picMk id="104" creationId="{876239A4-68ED-39E8-3BA3-5C2C4528459D}"/>
            </ac:picMkLst>
          </pc:picChg>
          <pc:picChg chg="add mod">
            <ac:chgData name="Luis Manez" userId="f6bf1618-02dc-4663-8dbb-debc9ae6211c" providerId="ADAL" clId="{42A0F6D5-08CF-7849-B5E8-AAFDF63DD693}" dt="2024-01-27T09:31:20.963" v="3232" actId="1036"/>
            <ac:picMkLst>
              <pc:docMk/>
              <pc:sldMasterMk cId="2460954070" sldId="2147483660"/>
              <pc:sldLayoutMk cId="1414816912" sldId="2147483674"/>
              <ac:picMk id="106" creationId="{519822E0-2CBF-C77C-897C-239B2542B970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08" creationId="{5B1321A8-EE5D-BA58-F5E3-ED47DEAA9E2C}"/>
            </ac:picMkLst>
          </pc:picChg>
          <pc:picChg chg="add del mod">
            <ac:chgData name="Luis Manez" userId="f6bf1618-02dc-4663-8dbb-debc9ae6211c" providerId="ADAL" clId="{42A0F6D5-08CF-7849-B5E8-AAFDF63DD693}" dt="2024-01-27T09:30:04.887" v="3181" actId="478"/>
            <ac:picMkLst>
              <pc:docMk/>
              <pc:sldMasterMk cId="2460954070" sldId="2147483660"/>
              <pc:sldLayoutMk cId="1414816912" sldId="2147483674"/>
              <ac:picMk id="110" creationId="{8A3955EF-C110-007A-FA62-535778E8266F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12" creationId="{303DB914-37DD-CFD7-FB50-4992A43A6C25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14" creationId="{0518AD78-1475-24B6-7B8E-3B3AF2345B55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16" creationId="{19952891-E2AF-8D51-6A18-726CD8775956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18" creationId="{76011BBD-A406-9813-D488-7A62E60998D0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20" creationId="{ABDD02CC-3AE3-835D-D40C-D24E4644363D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22" creationId="{8FE8948E-DE09-381D-B5E0-D5E89EFE362F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24" creationId="{345FB94F-ADC8-65AC-2320-CABDA3ADB136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26" creationId="{4D91FF18-CB66-12E1-590B-312ED5E3AE83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28" creationId="{124D842C-8993-0A1F-AFF8-64340952D5B8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30" creationId="{01695727-93C6-E844-DCD4-53CABCE85D7B}"/>
            </ac:picMkLst>
          </pc:picChg>
          <pc:picChg chg="add del mod">
            <ac:chgData name="Luis Manez" userId="f6bf1618-02dc-4663-8dbb-debc9ae6211c" providerId="ADAL" clId="{42A0F6D5-08CF-7849-B5E8-AAFDF63DD693}" dt="2024-01-27T09:31:07.434" v="3199" actId="478"/>
            <ac:picMkLst>
              <pc:docMk/>
              <pc:sldMasterMk cId="2460954070" sldId="2147483660"/>
              <pc:sldLayoutMk cId="1414816912" sldId="2147483674"/>
              <ac:picMk id="132" creationId="{A49EFC9C-8F9A-696E-4B6C-0F5863E238F9}"/>
            </ac:picMkLst>
          </pc:picChg>
          <pc:picChg chg="add mod">
            <ac:chgData name="Luis Manez" userId="f6bf1618-02dc-4663-8dbb-debc9ae6211c" providerId="ADAL" clId="{42A0F6D5-08CF-7849-B5E8-AAFDF63DD693}" dt="2024-01-27T09:31:20.963" v="3232" actId="1036"/>
            <ac:picMkLst>
              <pc:docMk/>
              <pc:sldMasterMk cId="2460954070" sldId="2147483660"/>
              <pc:sldLayoutMk cId="1414816912" sldId="2147483674"/>
              <ac:picMk id="134" creationId="{CE0FB043-723D-C9D7-334F-4B504CF12972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39" creationId="{53E8B015-53AE-CB57-1E0D-840CA978F5D7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41" creationId="{8C3E210E-20F5-D30B-3C1F-E50F522E1CC4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43" creationId="{B938C761-E9EB-7272-5116-45B10D012148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45" creationId="{1EAAC108-4C63-AAF7-3BB9-527F970D43B2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47" creationId="{411A398D-1699-2CA8-C366-23D93C0EF841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49" creationId="{DA138539-F4CF-C716-887E-8289D6D219D9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51" creationId="{AA66EC1D-ECE5-D4EE-23F7-46D5C55D0904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53" creationId="{0F3780F4-13EB-70C1-E71F-E17AC9DF6E35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55" creationId="{3ABBDE60-BA84-22D7-AC0E-37D9F9AD54DA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57" creationId="{347D6E3A-2174-0ADF-F882-185DB2C1968B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59" creationId="{9C42DC35-C228-F8A5-34DF-3EE9BCAE8E9A}"/>
            </ac:picMkLst>
          </pc:picChg>
          <pc:picChg chg="add del mod">
            <ac:chgData name="Luis Manez" userId="f6bf1618-02dc-4663-8dbb-debc9ae6211c" providerId="ADAL" clId="{42A0F6D5-08CF-7849-B5E8-AAFDF63DD693}" dt="2024-01-27T09:32:14.280" v="3237" actId="478"/>
            <ac:picMkLst>
              <pc:docMk/>
              <pc:sldMasterMk cId="2460954070" sldId="2147483660"/>
              <pc:sldLayoutMk cId="1414816912" sldId="2147483674"/>
              <ac:picMk id="161" creationId="{EBE9F8CF-2C62-57CC-F66A-4F9DADB35A81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63" creationId="{FA985D76-83D3-9DA8-8ACA-62A4CEDF41ED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65" creationId="{188EB014-31B0-DC82-B036-0415E8F33D0E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67" creationId="{C5D95255-BCC0-C648-B5F0-5D7AF52CB9F2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69" creationId="{45D1A08B-DBA1-687B-A5EB-234ACF20D642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71" creationId="{57D1A2C8-FEE8-C555-30E4-77FAD4482739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73" creationId="{CA5C06C2-DB2C-F4CB-ED97-808DA8243AE9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75" creationId="{548558A6-2536-97F5-57BF-7EF30CF5542F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77" creationId="{C797DF75-7527-B6A7-14D0-6DAAE468F083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79" creationId="{C046D0F2-A997-A859-D366-C81EAD7B0180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81" creationId="{AFF6F4DB-AC02-615B-FABD-72F89A7D6201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83" creationId="{985318E9-95A5-0535-61D7-EF6A61CD5DE5}"/>
            </ac:picMkLst>
          </pc:picChg>
          <pc:picChg chg="add del mod">
            <ac:chgData name="Luis Manez" userId="f6bf1618-02dc-4663-8dbb-debc9ae6211c" providerId="ADAL" clId="{42A0F6D5-08CF-7849-B5E8-AAFDF63DD693}" dt="2024-01-27T09:32:33.665" v="3244" actId="478"/>
            <ac:picMkLst>
              <pc:docMk/>
              <pc:sldMasterMk cId="2460954070" sldId="2147483660"/>
              <pc:sldLayoutMk cId="1414816912" sldId="2147483674"/>
              <ac:picMk id="185" creationId="{DF92F2E3-CEFF-A321-4F3D-0633D27736DB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87" creationId="{9866FE31-519C-A0E3-F974-F48A99A4A8FB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89" creationId="{9DD48720-128E-6FCB-CD8E-A3A6577A2A46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91" creationId="{53F776DB-A118-9149-1537-5F5E3C7918A1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93" creationId="{2D131CAC-BF7E-7372-2F56-D1884B0A3A7F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95" creationId="{78478F9E-216F-4355-7696-484127B40F09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97" creationId="{01BAA84D-BD9F-E08F-2AEC-DFD1A4336914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199" creationId="{41991964-8290-DEE5-8CCF-F43295FBB9AF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201" creationId="{5D780863-935F-D89E-A977-C386C996FCC7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203" creationId="{C45684E3-9360-DC66-F3A0-164702D73356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205" creationId="{D0554AF4-55BD-45EA-D9F6-06615A08F890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207" creationId="{CC442B16-8766-9DF7-9FF0-4588ECB0F538}"/>
            </ac:picMkLst>
          </pc:picChg>
          <pc:picChg chg="add del mod">
            <ac:chgData name="Luis Manez" userId="f6bf1618-02dc-4663-8dbb-debc9ae6211c" providerId="ADAL" clId="{42A0F6D5-08CF-7849-B5E8-AAFDF63DD693}" dt="2024-01-27T09:32:57.366" v="3270" actId="478"/>
            <ac:picMkLst>
              <pc:docMk/>
              <pc:sldMasterMk cId="2460954070" sldId="2147483660"/>
              <pc:sldLayoutMk cId="1414816912" sldId="2147483674"/>
              <ac:picMk id="209" creationId="{A069772B-2472-6740-0330-34BD7DC70C71}"/>
            </ac:picMkLst>
          </pc:picChg>
          <pc:picChg chg="add mod">
            <ac:chgData name="Luis Manez" userId="f6bf1618-02dc-4663-8dbb-debc9ae6211c" providerId="ADAL" clId="{42A0F6D5-08CF-7849-B5E8-AAFDF63DD693}" dt="2024-01-27T09:35:06.523" v="3286" actId="1076"/>
            <ac:picMkLst>
              <pc:docMk/>
              <pc:sldMasterMk cId="2460954070" sldId="2147483660"/>
              <pc:sldLayoutMk cId="1414816912" sldId="2147483674"/>
              <ac:picMk id="211" creationId="{F774A474-8611-1BBE-1BD0-81D3AB361FC2}"/>
            </ac:picMkLst>
          </pc:picChg>
          <pc:picChg chg="add mod">
            <ac:chgData name="Luis Manez" userId="f6bf1618-02dc-4663-8dbb-debc9ae6211c" providerId="ADAL" clId="{42A0F6D5-08CF-7849-B5E8-AAFDF63DD693}" dt="2024-01-27T09:35:06.523" v="3286" actId="1076"/>
            <ac:picMkLst>
              <pc:docMk/>
              <pc:sldMasterMk cId="2460954070" sldId="2147483660"/>
              <pc:sldLayoutMk cId="1414816912" sldId="2147483674"/>
              <ac:picMk id="213" creationId="{550708EA-7BAB-C787-9F0F-F392B7E6A2B6}"/>
            </ac:picMkLst>
          </pc:picChg>
          <pc:picChg chg="add mod">
            <ac:chgData name="Luis Manez" userId="f6bf1618-02dc-4663-8dbb-debc9ae6211c" providerId="ADAL" clId="{42A0F6D5-08CF-7849-B5E8-AAFDF63DD693}" dt="2024-01-27T09:35:06.523" v="3286" actId="1076"/>
            <ac:picMkLst>
              <pc:docMk/>
              <pc:sldMasterMk cId="2460954070" sldId="2147483660"/>
              <pc:sldLayoutMk cId="1414816912" sldId="2147483674"/>
              <ac:picMk id="215" creationId="{EA45E66E-B535-0AC4-7D8A-C1A582FF059C}"/>
            </ac:picMkLst>
          </pc:picChg>
          <pc:picChg chg="add mod">
            <ac:chgData name="Luis Manez" userId="f6bf1618-02dc-4663-8dbb-debc9ae6211c" providerId="ADAL" clId="{42A0F6D5-08CF-7849-B5E8-AAFDF63DD693}" dt="2024-01-27T09:35:06.523" v="3286" actId="1076"/>
            <ac:picMkLst>
              <pc:docMk/>
              <pc:sldMasterMk cId="2460954070" sldId="2147483660"/>
              <pc:sldLayoutMk cId="1414816912" sldId="2147483674"/>
              <ac:picMk id="217" creationId="{EADD819C-6D3B-2DA8-93CA-B88D2D161580}"/>
            </ac:picMkLst>
          </pc:picChg>
          <pc:picChg chg="add mod">
            <ac:chgData name="Luis Manez" userId="f6bf1618-02dc-4663-8dbb-debc9ae6211c" providerId="ADAL" clId="{42A0F6D5-08CF-7849-B5E8-AAFDF63DD693}" dt="2024-01-27T09:35:06.523" v="3286" actId="1076"/>
            <ac:picMkLst>
              <pc:docMk/>
              <pc:sldMasterMk cId="2460954070" sldId="2147483660"/>
              <pc:sldLayoutMk cId="1414816912" sldId="2147483674"/>
              <ac:picMk id="219" creationId="{293BA582-ECAE-2D3C-C7DD-8A0EA58901A9}"/>
            </ac:picMkLst>
          </pc:picChg>
          <pc:picChg chg="add mod">
            <ac:chgData name="Luis Manez" userId="f6bf1618-02dc-4663-8dbb-debc9ae6211c" providerId="ADAL" clId="{42A0F6D5-08CF-7849-B5E8-AAFDF63DD693}" dt="2024-01-27T09:35:06.523" v="3286" actId="1076"/>
            <ac:picMkLst>
              <pc:docMk/>
              <pc:sldMasterMk cId="2460954070" sldId="2147483660"/>
              <pc:sldLayoutMk cId="1414816912" sldId="2147483674"/>
              <ac:picMk id="221" creationId="{D22B9270-9A49-273E-9D7F-9DECE8F2FEB0}"/>
            </ac:picMkLst>
          </pc:picChg>
          <pc:picChg chg="add mod">
            <ac:chgData name="Luis Manez" userId="f6bf1618-02dc-4663-8dbb-debc9ae6211c" providerId="ADAL" clId="{42A0F6D5-08CF-7849-B5E8-AAFDF63DD693}" dt="2024-01-27T09:35:06.523" v="3286" actId="1076"/>
            <ac:picMkLst>
              <pc:docMk/>
              <pc:sldMasterMk cId="2460954070" sldId="2147483660"/>
              <pc:sldLayoutMk cId="1414816912" sldId="2147483674"/>
              <ac:picMk id="223" creationId="{F5093672-918C-FE40-FA8E-DABF8DE4FBAE}"/>
            </ac:picMkLst>
          </pc:picChg>
          <pc:picChg chg="add mod">
            <ac:chgData name="Luis Manez" userId="f6bf1618-02dc-4663-8dbb-debc9ae6211c" providerId="ADAL" clId="{42A0F6D5-08CF-7849-B5E8-AAFDF63DD693}" dt="2024-01-27T09:35:06.523" v="3286" actId="1076"/>
            <ac:picMkLst>
              <pc:docMk/>
              <pc:sldMasterMk cId="2460954070" sldId="2147483660"/>
              <pc:sldLayoutMk cId="1414816912" sldId="2147483674"/>
              <ac:picMk id="225" creationId="{563B2D6D-8D8C-CCDB-4F6D-16934E8BFB06}"/>
            </ac:picMkLst>
          </pc:picChg>
          <pc:picChg chg="add mod">
            <ac:chgData name="Luis Manez" userId="f6bf1618-02dc-4663-8dbb-debc9ae6211c" providerId="ADAL" clId="{42A0F6D5-08CF-7849-B5E8-AAFDF63DD693}" dt="2024-01-27T09:35:06.523" v="3286" actId="1076"/>
            <ac:picMkLst>
              <pc:docMk/>
              <pc:sldMasterMk cId="2460954070" sldId="2147483660"/>
              <pc:sldLayoutMk cId="1414816912" sldId="2147483674"/>
              <ac:picMk id="227" creationId="{7B506EA6-3237-FA01-B9C9-93B039F48F1E}"/>
            </ac:picMkLst>
          </pc:picChg>
          <pc:picChg chg="add mod">
            <ac:chgData name="Luis Manez" userId="f6bf1618-02dc-4663-8dbb-debc9ae6211c" providerId="ADAL" clId="{42A0F6D5-08CF-7849-B5E8-AAFDF63DD693}" dt="2024-01-27T09:35:06.523" v="3286" actId="1076"/>
            <ac:picMkLst>
              <pc:docMk/>
              <pc:sldMasterMk cId="2460954070" sldId="2147483660"/>
              <pc:sldLayoutMk cId="1414816912" sldId="2147483674"/>
              <ac:picMk id="229" creationId="{6B3ECAF1-6892-E64A-411B-656F36C511DC}"/>
            </ac:picMkLst>
          </pc:picChg>
          <pc:picChg chg="add mod">
            <ac:chgData name="Luis Manez" userId="f6bf1618-02dc-4663-8dbb-debc9ae6211c" providerId="ADAL" clId="{42A0F6D5-08CF-7849-B5E8-AAFDF63DD693}" dt="2024-01-27T09:35:06.523" v="3286" actId="1076"/>
            <ac:picMkLst>
              <pc:docMk/>
              <pc:sldMasterMk cId="2460954070" sldId="2147483660"/>
              <pc:sldLayoutMk cId="1414816912" sldId="2147483674"/>
              <ac:picMk id="231" creationId="{3A33C739-7392-EDCA-306F-A0628552B880}"/>
            </ac:picMkLst>
          </pc:picChg>
          <pc:picChg chg="add del mod">
            <ac:chgData name="Luis Manez" userId="f6bf1618-02dc-4663-8dbb-debc9ae6211c" providerId="ADAL" clId="{42A0F6D5-08CF-7849-B5E8-AAFDF63DD693}" dt="2024-01-27T09:34:38.982" v="3281" actId="478"/>
            <ac:picMkLst>
              <pc:docMk/>
              <pc:sldMasterMk cId="2460954070" sldId="2147483660"/>
              <pc:sldLayoutMk cId="1414816912" sldId="2147483674"/>
              <ac:picMk id="233" creationId="{DBFFE332-D8A8-95F1-D473-9E8D9E1D34D1}"/>
            </ac:picMkLst>
          </pc:picChg>
          <pc:picChg chg="add del mod">
            <ac:chgData name="Luis Manez" userId="f6bf1618-02dc-4663-8dbb-debc9ae6211c" providerId="ADAL" clId="{42A0F6D5-08CF-7849-B5E8-AAFDF63DD693}" dt="2024-01-27T09:34:51.201" v="3284" actId="478"/>
            <ac:picMkLst>
              <pc:docMk/>
              <pc:sldMasterMk cId="2460954070" sldId="2147483660"/>
              <pc:sldLayoutMk cId="1414816912" sldId="2147483674"/>
              <ac:picMk id="235" creationId="{640307DB-0841-4A78-9489-93147D8B9FF5}"/>
            </ac:picMkLst>
          </pc:picChg>
          <pc:picChg chg="add del mod">
            <ac:chgData name="Luis Manez" userId="f6bf1618-02dc-4663-8dbb-debc9ae6211c" providerId="ADAL" clId="{42A0F6D5-08CF-7849-B5E8-AAFDF63DD693}" dt="2024-01-27T09:34:49.287" v="3283" actId="478"/>
            <ac:picMkLst>
              <pc:docMk/>
              <pc:sldMasterMk cId="2460954070" sldId="2147483660"/>
              <pc:sldLayoutMk cId="1414816912" sldId="2147483674"/>
              <ac:picMk id="237" creationId="{22030454-D937-37A4-5364-D87C779CA3B3}"/>
            </ac:picMkLst>
          </pc:picChg>
          <pc:picChg chg="add del mod">
            <ac:chgData name="Luis Manez" userId="f6bf1618-02dc-4663-8dbb-debc9ae6211c" providerId="ADAL" clId="{42A0F6D5-08CF-7849-B5E8-AAFDF63DD693}" dt="2024-01-27T09:34:49.287" v="3283" actId="478"/>
            <ac:picMkLst>
              <pc:docMk/>
              <pc:sldMasterMk cId="2460954070" sldId="2147483660"/>
              <pc:sldLayoutMk cId="1414816912" sldId="2147483674"/>
              <ac:picMk id="239" creationId="{7B3FB26B-9B2E-4D6B-D73D-6BDC19F8D827}"/>
            </ac:picMkLst>
          </pc:picChg>
          <pc:picChg chg="add del mod">
            <ac:chgData name="Luis Manez" userId="f6bf1618-02dc-4663-8dbb-debc9ae6211c" providerId="ADAL" clId="{42A0F6D5-08CF-7849-B5E8-AAFDF63DD693}" dt="2024-01-27T09:34:49.287" v="3283" actId="478"/>
            <ac:picMkLst>
              <pc:docMk/>
              <pc:sldMasterMk cId="2460954070" sldId="2147483660"/>
              <pc:sldLayoutMk cId="1414816912" sldId="2147483674"/>
              <ac:picMk id="241" creationId="{0CEAB8A2-8684-F849-8F64-604D7AD01CC6}"/>
            </ac:picMkLst>
          </pc:picChg>
          <pc:picChg chg="add del mod">
            <ac:chgData name="Luis Manez" userId="f6bf1618-02dc-4663-8dbb-debc9ae6211c" providerId="ADAL" clId="{42A0F6D5-08CF-7849-B5E8-AAFDF63DD693}" dt="2024-01-27T09:34:49.287" v="3283" actId="478"/>
            <ac:picMkLst>
              <pc:docMk/>
              <pc:sldMasterMk cId="2460954070" sldId="2147483660"/>
              <pc:sldLayoutMk cId="1414816912" sldId="2147483674"/>
              <ac:picMk id="243" creationId="{B9115164-4C2F-9467-7429-2E20A8F2AAB7}"/>
            </ac:picMkLst>
          </pc:picChg>
          <pc:picChg chg="add del mod">
            <ac:chgData name="Luis Manez" userId="f6bf1618-02dc-4663-8dbb-debc9ae6211c" providerId="ADAL" clId="{42A0F6D5-08CF-7849-B5E8-AAFDF63DD693}" dt="2024-01-27T09:34:49.287" v="3283" actId="478"/>
            <ac:picMkLst>
              <pc:docMk/>
              <pc:sldMasterMk cId="2460954070" sldId="2147483660"/>
              <pc:sldLayoutMk cId="1414816912" sldId="2147483674"/>
              <ac:picMk id="245" creationId="{247ECA75-0CEA-B9CF-31D3-411C4EF40E2E}"/>
            </ac:picMkLst>
          </pc:picChg>
          <pc:picChg chg="add del mod">
            <ac:chgData name="Luis Manez" userId="f6bf1618-02dc-4663-8dbb-debc9ae6211c" providerId="ADAL" clId="{42A0F6D5-08CF-7849-B5E8-AAFDF63DD693}" dt="2024-01-27T09:34:49.287" v="3283" actId="478"/>
            <ac:picMkLst>
              <pc:docMk/>
              <pc:sldMasterMk cId="2460954070" sldId="2147483660"/>
              <pc:sldLayoutMk cId="1414816912" sldId="2147483674"/>
              <ac:picMk id="247" creationId="{D33CD869-1864-C0DD-82E6-6C6F296151C9}"/>
            </ac:picMkLst>
          </pc:picChg>
          <pc:picChg chg="add del mod">
            <ac:chgData name="Luis Manez" userId="f6bf1618-02dc-4663-8dbb-debc9ae6211c" providerId="ADAL" clId="{42A0F6D5-08CF-7849-B5E8-AAFDF63DD693}" dt="2024-01-27T09:34:49.287" v="3283" actId="478"/>
            <ac:picMkLst>
              <pc:docMk/>
              <pc:sldMasterMk cId="2460954070" sldId="2147483660"/>
              <pc:sldLayoutMk cId="1414816912" sldId="2147483674"/>
              <ac:picMk id="249" creationId="{B150578B-B1B5-91C5-F21D-D9FD52A73F74}"/>
            </ac:picMkLst>
          </pc:picChg>
          <pc:picChg chg="add del mod">
            <ac:chgData name="Luis Manez" userId="f6bf1618-02dc-4663-8dbb-debc9ae6211c" providerId="ADAL" clId="{42A0F6D5-08CF-7849-B5E8-AAFDF63DD693}" dt="2024-01-27T09:34:41.446" v="3282" actId="478"/>
            <ac:picMkLst>
              <pc:docMk/>
              <pc:sldMasterMk cId="2460954070" sldId="2147483660"/>
              <pc:sldLayoutMk cId="1414816912" sldId="2147483674"/>
              <ac:picMk id="251" creationId="{68FE613A-0B77-A0C2-496B-27D3ACEAF794}"/>
            </ac:picMkLst>
          </pc:picChg>
          <pc:picChg chg="add del mod">
            <ac:chgData name="Luis Manez" userId="f6bf1618-02dc-4663-8dbb-debc9ae6211c" providerId="ADAL" clId="{42A0F6D5-08CF-7849-B5E8-AAFDF63DD693}" dt="2024-01-27T09:34:49.287" v="3283" actId="478"/>
            <ac:picMkLst>
              <pc:docMk/>
              <pc:sldMasterMk cId="2460954070" sldId="2147483660"/>
              <pc:sldLayoutMk cId="1414816912" sldId="2147483674"/>
              <ac:picMk id="253" creationId="{AD70EBCD-F348-8D22-3CCE-3C2F28A23E8E}"/>
            </ac:picMkLst>
          </pc:picChg>
          <pc:picChg chg="add del mod">
            <ac:chgData name="Luis Manez" userId="f6bf1618-02dc-4663-8dbb-debc9ae6211c" providerId="ADAL" clId="{42A0F6D5-08CF-7849-B5E8-AAFDF63DD693}" dt="2024-01-27T09:34:49.287" v="3283" actId="478"/>
            <ac:picMkLst>
              <pc:docMk/>
              <pc:sldMasterMk cId="2460954070" sldId="2147483660"/>
              <pc:sldLayoutMk cId="1414816912" sldId="2147483674"/>
              <ac:picMk id="255" creationId="{C6B4C8EE-BEFF-33A7-4A02-454F9015B414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57" creationId="{C754BEA7-8CC5-0709-A838-4850A8CC2E6E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59" creationId="{C0A8181F-2F21-E999-6BFE-989C7360CDD5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61" creationId="{A2BEBC3D-48FE-8C14-9E46-6CB5FE4EC462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63" creationId="{61F180CC-C475-606C-901F-4E234E3E8AF1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65" creationId="{0050895E-F70A-8AAE-FA95-D838544E76E5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67" creationId="{3384C08A-E3E4-2642-0CCD-BDC7E47EB108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69" creationId="{EDE9717C-917B-A061-FCBF-63295CC166D3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71" creationId="{B0061621-CA2B-8C67-2D11-702E10A63478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73" creationId="{BBEDB063-87CF-0228-8575-A56B3441013C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75" creationId="{96C571B9-4AEE-1000-03BA-9E45FA3895A5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77" creationId="{033A41EE-29E6-9CF6-9B5D-37D44CD9FA2C}"/>
            </ac:picMkLst>
          </pc:picChg>
          <pc:picChg chg="add mod">
            <ac:chgData name="Luis Manez" userId="f6bf1618-02dc-4663-8dbb-debc9ae6211c" providerId="ADAL" clId="{42A0F6D5-08CF-7849-B5E8-AAFDF63DD693}" dt="2024-01-27T09:36:39.671" v="3303" actId="1076"/>
            <ac:picMkLst>
              <pc:docMk/>
              <pc:sldMasterMk cId="2460954070" sldId="2147483660"/>
              <pc:sldLayoutMk cId="1414816912" sldId="2147483674"/>
              <ac:picMk id="279" creationId="{E8E4D288-64E9-742B-0166-C3BA5690051F}"/>
            </ac:picMkLst>
          </pc:picChg>
          <pc:picChg chg="add mod">
            <ac:chgData name="Luis Manez" userId="f6bf1618-02dc-4663-8dbb-debc9ae6211c" providerId="ADAL" clId="{42A0F6D5-08CF-7849-B5E8-AAFDF63DD693}" dt="2024-01-27T09:37:00.438" v="3305" actId="207"/>
            <ac:picMkLst>
              <pc:docMk/>
              <pc:sldMasterMk cId="2460954070" sldId="2147483660"/>
              <pc:sldLayoutMk cId="1414816912" sldId="2147483674"/>
              <ac:picMk id="281" creationId="{84CEC67F-2414-A0C6-4704-C487BA3B3EC6}"/>
            </ac:picMkLst>
          </pc:picChg>
          <pc:picChg chg="add mod">
            <ac:chgData name="Luis Manez" userId="f6bf1618-02dc-4663-8dbb-debc9ae6211c" providerId="ADAL" clId="{42A0F6D5-08CF-7849-B5E8-AAFDF63DD693}" dt="2024-01-27T09:37:00.438" v="3305" actId="207"/>
            <ac:picMkLst>
              <pc:docMk/>
              <pc:sldMasterMk cId="2460954070" sldId="2147483660"/>
              <pc:sldLayoutMk cId="1414816912" sldId="2147483674"/>
              <ac:picMk id="283" creationId="{82FB12FE-A71A-3A8E-6A63-96E41517EC29}"/>
            </ac:picMkLst>
          </pc:picChg>
          <pc:picChg chg="add mod">
            <ac:chgData name="Luis Manez" userId="f6bf1618-02dc-4663-8dbb-debc9ae6211c" providerId="ADAL" clId="{42A0F6D5-08CF-7849-B5E8-AAFDF63DD693}" dt="2024-01-27T09:37:00.438" v="3305" actId="207"/>
            <ac:picMkLst>
              <pc:docMk/>
              <pc:sldMasterMk cId="2460954070" sldId="2147483660"/>
              <pc:sldLayoutMk cId="1414816912" sldId="2147483674"/>
              <ac:picMk id="285" creationId="{773CAAE7-B8C5-D17C-00E8-EEA2E92402B6}"/>
            </ac:picMkLst>
          </pc:picChg>
          <pc:picChg chg="add mod">
            <ac:chgData name="Luis Manez" userId="f6bf1618-02dc-4663-8dbb-debc9ae6211c" providerId="ADAL" clId="{42A0F6D5-08CF-7849-B5E8-AAFDF63DD693}" dt="2024-01-27T09:37:00.438" v="3305" actId="207"/>
            <ac:picMkLst>
              <pc:docMk/>
              <pc:sldMasterMk cId="2460954070" sldId="2147483660"/>
              <pc:sldLayoutMk cId="1414816912" sldId="2147483674"/>
              <ac:picMk id="287" creationId="{4A8DACB6-605B-011B-B680-04338021C1A0}"/>
            </ac:picMkLst>
          </pc:picChg>
          <pc:picChg chg="add mod">
            <ac:chgData name="Luis Manez" userId="f6bf1618-02dc-4663-8dbb-debc9ae6211c" providerId="ADAL" clId="{42A0F6D5-08CF-7849-B5E8-AAFDF63DD693}" dt="2024-01-27T09:37:00.438" v="3305" actId="207"/>
            <ac:picMkLst>
              <pc:docMk/>
              <pc:sldMasterMk cId="2460954070" sldId="2147483660"/>
              <pc:sldLayoutMk cId="1414816912" sldId="2147483674"/>
              <ac:picMk id="289" creationId="{29E891F8-D251-9242-DB15-2BFA86C7467D}"/>
            </ac:picMkLst>
          </pc:picChg>
        </pc:sldLayoutChg>
        <pc:sldLayoutChg chg="addSp delSp modSp new add del mod ord setBg">
          <pc:chgData name="Luis Manez" userId="f6bf1618-02dc-4663-8dbb-debc9ae6211c" providerId="ADAL" clId="{42A0F6D5-08CF-7849-B5E8-AAFDF63DD693}" dt="2024-01-27T10:17:04.308" v="3495" actId="2696"/>
          <pc:sldLayoutMkLst>
            <pc:docMk/>
            <pc:sldMasterMk cId="2460954070" sldId="2147483660"/>
            <pc:sldLayoutMk cId="258161909" sldId="2147483675"/>
          </pc:sldLayoutMkLst>
          <pc:spChg chg="del">
            <ac:chgData name="Luis Manez" userId="f6bf1618-02dc-4663-8dbb-debc9ae6211c" providerId="ADAL" clId="{42A0F6D5-08CF-7849-B5E8-AAFDF63DD693}" dt="2024-01-27T09:45:34.961" v="3314"/>
            <ac:spMkLst>
              <pc:docMk/>
              <pc:sldMasterMk cId="2460954070" sldId="2147483660"/>
              <pc:sldLayoutMk cId="258161909" sldId="2147483675"/>
              <ac:spMk id="2" creationId="{32F2DB95-E053-5611-C308-C8C9EEE4E71E}"/>
            </ac:spMkLst>
          </pc:spChg>
          <pc:spChg chg="del">
            <ac:chgData name="Luis Manez" userId="f6bf1618-02dc-4663-8dbb-debc9ae6211c" providerId="ADAL" clId="{42A0F6D5-08CF-7849-B5E8-AAFDF63DD693}" dt="2024-01-27T09:45:39.706" v="3315"/>
            <ac:spMkLst>
              <pc:docMk/>
              <pc:sldMasterMk cId="2460954070" sldId="2147483660"/>
              <pc:sldLayoutMk cId="258161909" sldId="2147483675"/>
              <ac:spMk id="3" creationId="{8B1A524F-74F6-94E8-5B8E-B9E805558925}"/>
            </ac:spMkLst>
          </pc:spChg>
          <pc:spChg chg="del">
            <ac:chgData name="Luis Manez" userId="f6bf1618-02dc-4663-8dbb-debc9ae6211c" providerId="ADAL" clId="{42A0F6D5-08CF-7849-B5E8-AAFDF63DD693}" dt="2024-01-27T09:45:39.706" v="3315"/>
            <ac:spMkLst>
              <pc:docMk/>
              <pc:sldMasterMk cId="2460954070" sldId="2147483660"/>
              <pc:sldLayoutMk cId="258161909" sldId="2147483675"/>
              <ac:spMk id="4" creationId="{DB95133C-789A-7F85-7838-DA07A75F326F}"/>
            </ac:spMkLst>
          </pc:spChg>
          <pc:spChg chg="del">
            <ac:chgData name="Luis Manez" userId="f6bf1618-02dc-4663-8dbb-debc9ae6211c" providerId="ADAL" clId="{42A0F6D5-08CF-7849-B5E8-AAFDF63DD693}" dt="2024-01-27T09:45:39.706" v="3315"/>
            <ac:spMkLst>
              <pc:docMk/>
              <pc:sldMasterMk cId="2460954070" sldId="2147483660"/>
              <pc:sldLayoutMk cId="258161909" sldId="2147483675"/>
              <ac:spMk id="5" creationId="{7E265374-F0E8-772C-8EF1-8FE5B1FC668D}"/>
            </ac:spMkLst>
          </pc:spChg>
          <pc:spChg chg="add mod">
            <ac:chgData name="Luis Manez" userId="f6bf1618-02dc-4663-8dbb-debc9ae6211c" providerId="ADAL" clId="{42A0F6D5-08CF-7849-B5E8-AAFDF63DD693}" dt="2024-01-27T09:46:33.475" v="3317"/>
            <ac:spMkLst>
              <pc:docMk/>
              <pc:sldMasterMk cId="2460954070" sldId="2147483660"/>
              <pc:sldLayoutMk cId="258161909" sldId="2147483675"/>
              <ac:spMk id="34" creationId="{AA0DBEB6-2B03-CE89-F3F9-0623D0F5F13E}"/>
            </ac:spMkLst>
          </pc:spChg>
          <pc:spChg chg="add mod">
            <ac:chgData name="Luis Manez" userId="f6bf1618-02dc-4663-8dbb-debc9ae6211c" providerId="ADAL" clId="{42A0F6D5-08CF-7849-B5E8-AAFDF63DD693}" dt="2024-01-27T09:46:33.475" v="3317"/>
            <ac:spMkLst>
              <pc:docMk/>
              <pc:sldMasterMk cId="2460954070" sldId="2147483660"/>
              <pc:sldLayoutMk cId="258161909" sldId="2147483675"/>
              <ac:spMk id="52" creationId="{F039D8F1-B148-3195-5364-218E1E317D77}"/>
            </ac:spMkLst>
          </pc:spChg>
          <pc:spChg chg="add mod">
            <ac:chgData name="Luis Manez" userId="f6bf1618-02dc-4663-8dbb-debc9ae6211c" providerId="ADAL" clId="{42A0F6D5-08CF-7849-B5E8-AAFDF63DD693}" dt="2024-01-27T09:46:33.475" v="3317"/>
            <ac:spMkLst>
              <pc:docMk/>
              <pc:sldMasterMk cId="2460954070" sldId="2147483660"/>
              <pc:sldLayoutMk cId="258161909" sldId="2147483675"/>
              <ac:spMk id="61" creationId="{B3D9B479-D0BA-334C-2AC7-2CBA519AFD99}"/>
            </ac:spMkLst>
          </pc:spChg>
          <pc:spChg chg="add mod">
            <ac:chgData name="Luis Manez" userId="f6bf1618-02dc-4663-8dbb-debc9ae6211c" providerId="ADAL" clId="{42A0F6D5-08CF-7849-B5E8-AAFDF63DD693}" dt="2024-01-27T09:46:33.475" v="3317"/>
            <ac:spMkLst>
              <pc:docMk/>
              <pc:sldMasterMk cId="2460954070" sldId="2147483660"/>
              <pc:sldLayoutMk cId="258161909" sldId="2147483675"/>
              <ac:spMk id="65" creationId="{7AE8F58D-9568-67BB-B6DC-EED27C19BB43}"/>
            </ac:spMkLst>
          </pc:spChg>
          <pc:spChg chg="add mod">
            <ac:chgData name="Luis Manez" userId="f6bf1618-02dc-4663-8dbb-debc9ae6211c" providerId="ADAL" clId="{42A0F6D5-08CF-7849-B5E8-AAFDF63DD693}" dt="2024-01-27T09:46:33.475" v="3317"/>
            <ac:spMkLst>
              <pc:docMk/>
              <pc:sldMasterMk cId="2460954070" sldId="2147483660"/>
              <pc:sldLayoutMk cId="258161909" sldId="2147483675"/>
              <ac:spMk id="73" creationId="{47017269-B38B-7A8F-DC88-AA112F70184D}"/>
            </ac:spMkLst>
          </pc:spChg>
          <pc:spChg chg="add mod">
            <ac:chgData name="Luis Manez" userId="f6bf1618-02dc-4663-8dbb-debc9ae6211c" providerId="ADAL" clId="{42A0F6D5-08CF-7849-B5E8-AAFDF63DD693}" dt="2024-01-27T09:46:33.475" v="3317"/>
            <ac:spMkLst>
              <pc:docMk/>
              <pc:sldMasterMk cId="2460954070" sldId="2147483660"/>
              <pc:sldLayoutMk cId="258161909" sldId="2147483675"/>
              <ac:spMk id="80" creationId="{B3720B4C-5969-8674-17CB-3F87729A0E95}"/>
            </ac:spMkLst>
          </pc:sp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6" creationId="{66745077-42F0-8E92-C73A-2424AE132682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7" creationId="{6A2670AD-2F54-CCF9-C17A-605E2FE9B6E1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8" creationId="{40B8CD0F-5370-F956-BB98-FE7706CAB7D4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9" creationId="{4081A1E8-6EF9-4E21-B4F4-F866B993966E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10" creationId="{2A0EC0E4-5C1C-DBDE-829D-7AB39156BC68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11" creationId="{E8C81E5D-473D-E110-D709-957E7D359147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12" creationId="{75C7CA74-8828-17BB-77A2-597F4B772C00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13" creationId="{089687C7-B636-B3BF-BFF7-F57A472A2771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14" creationId="{03082C4B-3453-DA12-1114-82FE4D988458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15" creationId="{63C0577E-2859-4FD1-8419-A4100A052C06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16" creationId="{42D66437-BD1C-E0EE-C284-AFA17F9C68E0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17" creationId="{85D14C8A-6AD4-44E1-FD34-F3BE18B36E94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18" creationId="{B2526E74-5146-8765-A611-488F2CC7AB6B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19" creationId="{E17B2528-0462-C098-5C25-7AD93F6CDD58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20" creationId="{C2892B13-0937-E25C-C5BC-D285F9EE82A4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21" creationId="{44C75A9D-95E0-9CE9-34BF-7774A9AB2DA6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22" creationId="{5C806B99-B747-1132-31D8-204B2204B089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23" creationId="{52C10CC5-422A-3C95-8903-4FD9AA4DB682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24" creationId="{7EF58FFF-B670-D92B-DACB-5B6F6166B980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25" creationId="{37A87252-19D4-B547-965F-C20561D8D13D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26" creationId="{EFF204AF-E835-2843-87EC-E26A4D46274B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27" creationId="{33430C93-53A6-A122-EAA8-6D3CE9CF00FC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28" creationId="{4A10F2D3-B11A-ADFF-051F-851A94E9EC82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29" creationId="{6863618B-8E2E-FF04-DAA6-31089463E7A7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30" creationId="{293CB7D5-16F6-3CC8-2777-503135B62AE2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31" creationId="{144C05E9-B907-F557-7DA9-17B795AC1D93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32" creationId="{AE4B43A7-4E02-06B5-356C-8469845A238E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33" creationId="{D72BD08F-28B4-7972-CE93-148F3BAB5044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35" creationId="{B798087B-7828-076C-D3E2-9F7E7F248D68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36" creationId="{61869EDB-5B13-17E6-871B-10008A8F2FFF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37" creationId="{BE8D5B0C-3D57-86AA-5EEF-B4AFF827258C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38" creationId="{495E4660-F774-2018-ABA5-8F02F605A3F4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39" creationId="{5332D33A-A3F2-AD2A-B9C7-0E576A20E706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40" creationId="{04BAF557-BB89-D3EF-90BC-F0CBB1505E02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41" creationId="{957AFF01-D221-1989-F511-C6484574BA05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42" creationId="{2F2ED79A-BC3C-F21F-C07A-DA0E98E762D1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43" creationId="{EC55AD35-F3CE-D339-8AC2-1705CA8D10AE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44" creationId="{57D185F6-1AE3-7F53-4B2F-472751B99BB9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45" creationId="{7E75404F-DE17-D279-16B5-D388F4AF030C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46" creationId="{6B0222B0-601F-3EBF-39CB-BF658B3EFB74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47" creationId="{44271942-E312-7B8A-DFF0-0D9A39951353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48" creationId="{37F54034-AD89-6146-8ADD-678BDB4F8003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49" creationId="{2E73A771-02DA-2D19-0954-276EAC1C9970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50" creationId="{67EB61FA-827F-4685-5E47-12F511BF7CC1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51" creationId="{416CF002-9300-4A3D-931D-27FFF62CC8E6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53" creationId="{D932B349-481C-8711-6EA2-55A649406DEF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54" creationId="{4C94FECE-5BFF-4B8E-190D-A0E710451EE3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55" creationId="{ED5773E0-5F9B-B347-F191-2100B5E064CB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56" creationId="{6A2A0040-8AA7-317A-2F3A-8A6A9CEB72D7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57" creationId="{E446EDEF-5402-DF3E-17F8-525743A78740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58" creationId="{39C18737-1D12-3E84-E2F2-AC215A90653C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59" creationId="{CF7FF0A5-DDDC-9302-2FC7-7C407E0D8E5A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60" creationId="{C6AD7374-7DF8-1265-AF5C-EF134CAADDD8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62" creationId="{56D0386D-CB79-AB68-77D2-6C29EB564ED3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63" creationId="{DF4B882C-C89B-764C-F4DA-2C53C6DDA43A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64" creationId="{9D396C2A-89B1-C15B-4397-A6421B6F4FE4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66" creationId="{CD5A0F27-EB12-B01C-9692-03B27299370A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67" creationId="{C99538F4-2C31-F67A-0E01-F7C8670D3FCE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68" creationId="{4DE14B7C-B8F1-4E96-8533-E2BDCD57A868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69" creationId="{6DE51215-07A2-0229-E71A-C29E2402B8AD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70" creationId="{1340D71F-EC8D-052D-F60C-ECBAB3CFA4C3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71" creationId="{CE81CAA3-06D7-E89E-8F9E-C854F50B3061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72" creationId="{BD5E8A45-5CC9-4ADD-3057-919C8573B5AD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74" creationId="{3FADD1B2-8FC1-06AD-241D-E8FC2AEC80C9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75" creationId="{1D719FE0-AE8D-9751-7BE5-E2ACD97383D5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76" creationId="{3BCD822E-931C-CDAB-EF79-4EA4AFFDCFBA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77" creationId="{4D158540-D22F-3FEE-5500-01FB46337353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78" creationId="{4174301C-34DE-2F23-5248-F40D730A91C2}"/>
            </ac:picMkLst>
          </pc:picChg>
          <pc:picChg chg="add mod">
            <ac:chgData name="Luis Manez" userId="f6bf1618-02dc-4663-8dbb-debc9ae6211c" providerId="ADAL" clId="{42A0F6D5-08CF-7849-B5E8-AAFDF63DD693}" dt="2024-01-27T09:46:33.475" v="3317"/>
            <ac:picMkLst>
              <pc:docMk/>
              <pc:sldMasterMk cId="2460954070" sldId="2147483660"/>
              <pc:sldLayoutMk cId="258161909" sldId="2147483675"/>
              <ac:picMk id="79" creationId="{0778AF47-3E33-E824-2654-186C21A4C6CC}"/>
            </ac:picMkLst>
          </pc:picChg>
        </pc:sldLayoutChg>
        <pc:sldLayoutChg chg="addSp delSp modSp new add del mod setBg">
          <pc:chgData name="Luis Manez" userId="f6bf1618-02dc-4663-8dbb-debc9ae6211c" providerId="ADAL" clId="{42A0F6D5-08CF-7849-B5E8-AAFDF63DD693}" dt="2024-01-27T10:17:04.308" v="3495" actId="2696"/>
          <pc:sldLayoutMkLst>
            <pc:docMk/>
            <pc:sldMasterMk cId="2460954070" sldId="2147483660"/>
            <pc:sldLayoutMk cId="1751920148" sldId="2147483676"/>
          </pc:sldLayoutMkLst>
          <pc:spChg chg="del">
            <ac:chgData name="Luis Manez" userId="f6bf1618-02dc-4663-8dbb-debc9ae6211c" providerId="ADAL" clId="{42A0F6D5-08CF-7849-B5E8-AAFDF63DD693}" dt="2024-01-27T09:47:07.168" v="3320"/>
            <ac:spMkLst>
              <pc:docMk/>
              <pc:sldMasterMk cId="2460954070" sldId="2147483660"/>
              <pc:sldLayoutMk cId="1751920148" sldId="2147483676"/>
              <ac:spMk id="2" creationId="{833446B7-D29C-B4CE-559A-B9FE5AEC8C30}"/>
            </ac:spMkLst>
          </pc:spChg>
          <pc:spChg chg="del">
            <ac:chgData name="Luis Manez" userId="f6bf1618-02dc-4663-8dbb-debc9ae6211c" providerId="ADAL" clId="{42A0F6D5-08CF-7849-B5E8-AAFDF63DD693}" dt="2024-01-27T09:47:10.814" v="3321"/>
            <ac:spMkLst>
              <pc:docMk/>
              <pc:sldMasterMk cId="2460954070" sldId="2147483660"/>
              <pc:sldLayoutMk cId="1751920148" sldId="2147483676"/>
              <ac:spMk id="3" creationId="{8EDAB31D-31CA-E83E-2C45-03A2EFA75352}"/>
            </ac:spMkLst>
          </pc:spChg>
          <pc:spChg chg="del">
            <ac:chgData name="Luis Manez" userId="f6bf1618-02dc-4663-8dbb-debc9ae6211c" providerId="ADAL" clId="{42A0F6D5-08CF-7849-B5E8-AAFDF63DD693}" dt="2024-01-27T09:47:10.814" v="3321"/>
            <ac:spMkLst>
              <pc:docMk/>
              <pc:sldMasterMk cId="2460954070" sldId="2147483660"/>
              <pc:sldLayoutMk cId="1751920148" sldId="2147483676"/>
              <ac:spMk id="4" creationId="{DAABBE56-530E-88B1-487E-899EB8F349CC}"/>
            </ac:spMkLst>
          </pc:spChg>
          <pc:spChg chg="del">
            <ac:chgData name="Luis Manez" userId="f6bf1618-02dc-4663-8dbb-debc9ae6211c" providerId="ADAL" clId="{42A0F6D5-08CF-7849-B5E8-AAFDF63DD693}" dt="2024-01-27T09:47:10.814" v="3321"/>
            <ac:spMkLst>
              <pc:docMk/>
              <pc:sldMasterMk cId="2460954070" sldId="2147483660"/>
              <pc:sldLayoutMk cId="1751920148" sldId="2147483676"/>
              <ac:spMk id="5" creationId="{F9226BC7-8312-0BBC-1850-F3F3A5372434}"/>
            </ac:spMkLst>
          </pc:spChg>
          <pc:spChg chg="add mod">
            <ac:chgData name="Luis Manez" userId="f6bf1618-02dc-4663-8dbb-debc9ae6211c" providerId="ADAL" clId="{42A0F6D5-08CF-7849-B5E8-AAFDF63DD693}" dt="2024-01-27T09:47:40.865" v="3325"/>
            <ac:spMkLst>
              <pc:docMk/>
              <pc:sldMasterMk cId="2460954070" sldId="2147483660"/>
              <pc:sldLayoutMk cId="1751920148" sldId="2147483676"/>
              <ac:spMk id="44" creationId="{27923046-3449-56EC-A830-9685E1DBD3F0}"/>
            </ac:spMkLst>
          </pc:spChg>
          <pc:spChg chg="add mod">
            <ac:chgData name="Luis Manez" userId="f6bf1618-02dc-4663-8dbb-debc9ae6211c" providerId="ADAL" clId="{42A0F6D5-08CF-7849-B5E8-AAFDF63DD693}" dt="2024-01-27T09:47:40.865" v="3325"/>
            <ac:spMkLst>
              <pc:docMk/>
              <pc:sldMasterMk cId="2460954070" sldId="2147483660"/>
              <pc:sldLayoutMk cId="1751920148" sldId="2147483676"/>
              <ac:spMk id="52" creationId="{9338B549-F88A-3A69-413F-0A839B3D74E4}"/>
            </ac:spMkLst>
          </pc:spChg>
          <pc:spChg chg="add mod">
            <ac:chgData name="Luis Manez" userId="f6bf1618-02dc-4663-8dbb-debc9ae6211c" providerId="ADAL" clId="{42A0F6D5-08CF-7849-B5E8-AAFDF63DD693}" dt="2024-01-27T09:47:40.865" v="3325"/>
            <ac:spMkLst>
              <pc:docMk/>
              <pc:sldMasterMk cId="2460954070" sldId="2147483660"/>
              <pc:sldLayoutMk cId="1751920148" sldId="2147483676"/>
              <ac:spMk id="79" creationId="{0371E52D-06AA-03DF-5D43-27F38DA4449C}"/>
            </ac:spMkLst>
          </pc:spChg>
          <pc:spChg chg="add mod">
            <ac:chgData name="Luis Manez" userId="f6bf1618-02dc-4663-8dbb-debc9ae6211c" providerId="ADAL" clId="{42A0F6D5-08CF-7849-B5E8-AAFDF63DD693}" dt="2024-01-27T09:47:40.865" v="3325"/>
            <ac:spMkLst>
              <pc:docMk/>
              <pc:sldMasterMk cId="2460954070" sldId="2147483660"/>
              <pc:sldLayoutMk cId="1751920148" sldId="2147483676"/>
              <ac:spMk id="91" creationId="{9355D640-F873-FB54-CC68-D25DFA1675B7}"/>
            </ac:spMkLst>
          </pc:spChg>
          <pc:spChg chg="add mod">
            <ac:chgData name="Luis Manez" userId="f6bf1618-02dc-4663-8dbb-debc9ae6211c" providerId="ADAL" clId="{42A0F6D5-08CF-7849-B5E8-AAFDF63DD693}" dt="2024-01-27T09:47:40.865" v="3325"/>
            <ac:spMkLst>
              <pc:docMk/>
              <pc:sldMasterMk cId="2460954070" sldId="2147483660"/>
              <pc:sldLayoutMk cId="1751920148" sldId="2147483676"/>
              <ac:spMk id="188" creationId="{F4B3BAAC-E03D-6865-EDF9-27D18E8B5771}"/>
            </ac:spMkLst>
          </pc:spChg>
          <pc:spChg chg="add mod">
            <ac:chgData name="Luis Manez" userId="f6bf1618-02dc-4663-8dbb-debc9ae6211c" providerId="ADAL" clId="{42A0F6D5-08CF-7849-B5E8-AAFDF63DD693}" dt="2024-01-27T09:47:40.865" v="3325"/>
            <ac:spMkLst>
              <pc:docMk/>
              <pc:sldMasterMk cId="2460954070" sldId="2147483660"/>
              <pc:sldLayoutMk cId="1751920148" sldId="2147483676"/>
              <ac:spMk id="213" creationId="{9C41CE68-A174-9A0E-31D4-2D9FA33B7B53}"/>
            </ac:spMkLst>
          </pc:spChg>
          <pc:spChg chg="add mod">
            <ac:chgData name="Luis Manez" userId="f6bf1618-02dc-4663-8dbb-debc9ae6211c" providerId="ADAL" clId="{42A0F6D5-08CF-7849-B5E8-AAFDF63DD693}" dt="2024-01-27T09:47:40.865" v="3325"/>
            <ac:spMkLst>
              <pc:docMk/>
              <pc:sldMasterMk cId="2460954070" sldId="2147483660"/>
              <pc:sldLayoutMk cId="1751920148" sldId="2147483676"/>
              <ac:spMk id="241" creationId="{4C0E1435-6EC6-1EAB-72A6-D9E24BA1F002}"/>
            </ac:spMkLst>
          </pc:sp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6" creationId="{CB4C0C38-640C-A96E-D42F-16E1B028B02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7" creationId="{EF3F9C66-C5D0-43D9-CD15-BDA1E73D9A47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8" creationId="{A319AF5A-F19B-3619-9E7B-93FC12B8BA0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9" creationId="{B78E70A9-4F0A-3260-C49D-A20325AC3F8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0" creationId="{31304674-9D0E-D661-CE9A-B42178C1B70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1" creationId="{A640F7EE-2313-3080-42EA-BD973577EF8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2" creationId="{8CC33256-0C25-F57B-6611-3AFA7B30A89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3" creationId="{D6429984-A0ED-EAB6-A793-2A13CCD8190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4" creationId="{FFF052D8-9B61-20FF-4491-B7BFE506C07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5" creationId="{CC3AB318-B5A7-AE12-DDF6-D20F120E4E6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6" creationId="{D5CB679F-072F-0BB5-A125-2999E23C8B1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7" creationId="{F0B0D612-A610-CE66-D3E4-2FE6C37574B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8" creationId="{32ABDB68-6B26-68B8-AF76-8FFE1B10D7EB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9" creationId="{CF9F7BE7-E94B-C18F-317D-2B92BD04838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0" creationId="{408301AA-32F1-7A31-7062-942517842B7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1" creationId="{041FA470-AF1D-5665-C5C9-FF2B3456E19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2" creationId="{B8A6C1DA-B76A-0C8A-626B-62D2019EB58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3" creationId="{46AB3EF1-8C58-76E3-31AD-AC815363F9A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4" creationId="{8BE3EF08-C83E-1ADD-3424-0A99C1B9336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5" creationId="{6A2C0415-3A97-5CF0-E1E1-6388876044C5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6" creationId="{36E4356A-6DDC-DDB7-B0F5-AD6D8A0E6494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7" creationId="{97AFC7DC-8E04-AA19-9127-CE3E7C26FED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8" creationId="{1D51E6C6-D296-1871-561F-EB3BE319539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9" creationId="{D25D9552-A76D-209B-AF2C-8694239BA8E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30" creationId="{15EE0039-93C7-0049-8E9C-809A5097EE8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31" creationId="{ABA26BC5-14FA-37A6-6AA6-10532A330EA7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32" creationId="{FCA59A3D-EAE8-9E5D-F72A-CD2F90CEDEA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33" creationId="{4204784C-F6B6-35F0-99E4-6766FEFBD23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34" creationId="{90DCC914-1905-32AB-33D5-1D69474CA965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35" creationId="{FCF4F027-82C0-3AF7-9A57-18D5E6B55BF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36" creationId="{6B74BC46-9A75-98C6-0093-5C514A6554F5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37" creationId="{81FCB951-D861-93F0-B7D3-4D7C92E6C7E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38" creationId="{9A391D3C-36BF-F700-B5C2-A72078171C04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39" creationId="{752462B0-AA45-DC80-8939-DEBBED4AC5B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40" creationId="{E53DACE1-DF65-5A46-575E-A063C11C8B64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41" creationId="{C5007C92-4E89-3863-52AB-2F839457C8B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42" creationId="{DD23FD26-9B1C-63B4-1517-78C9EB47A047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43" creationId="{1205CA47-75B0-F92E-18C7-44CB807D6B7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45" creationId="{B1C9110A-2254-C719-950F-FC204C11BD34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46" creationId="{0D0C2237-C50D-D738-CA3D-8E3B9D5C2EE5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47" creationId="{A1011B0C-82CE-B434-5D66-9EBA505D9415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48" creationId="{7F92607C-CA20-B112-2BAC-4D2017D539B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49" creationId="{E3ABA4E1-4F18-F07B-7132-60D52E7F5DC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50" creationId="{D24A8CE7-D590-4EE3-7754-D0786AEB16A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51" creationId="{BCE2C6F1-1F06-75BA-72DC-CB266F1CC79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53" creationId="{BA948A0E-7FE1-BED9-D029-AE292F21590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54" creationId="{6C78DC2E-85E6-C95D-3BFD-0D130A79EB4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55" creationId="{967F8F69-5B96-A320-153E-0E903DCAB6B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56" creationId="{D9217F1E-EFCC-EDE4-5356-8F660635BB8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57" creationId="{F01CEE5F-1624-A2DE-D53F-14045268C02B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58" creationId="{DEEE9879-AC41-66E3-D521-1066B1CB755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59" creationId="{97C5BCA9-79E1-6A79-5D74-FEBCFAD746A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60" creationId="{10467422-939A-B8F4-3F60-8211124E17E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61" creationId="{71934D28-77FF-B2DF-BA99-552A4501B22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62" creationId="{525FFB7F-A261-6721-BDD2-96C3996C781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63" creationId="{B258A253-FB75-573B-6EB3-95466D1E875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64" creationId="{B9C8ABBD-FFB9-C001-A392-8C89043A2305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65" creationId="{F1C18E67-54DA-60A7-F0A8-E38DB9FA0B47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66" creationId="{30A9F5C9-8645-0B03-1D8B-F75DB975B0A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67" creationId="{8B07F7D0-49D1-090D-EC80-9C10E3B4CCB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68" creationId="{2D820906-2779-E0C7-D700-B287F4AB50C4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69" creationId="{A8090EA2-8A1F-AEE6-832A-26EA5CD3026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70" creationId="{AB1D152B-DD7A-FC4A-E24D-12A8B627CCD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71" creationId="{95C0A273-D3F1-9404-FFF1-2467CF098E4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72" creationId="{7D71BA6B-4967-5E2D-40A4-31B6596B275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73" creationId="{88939E89-3BE6-A8D0-BDD0-BC6093D78F4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74" creationId="{C296A1A7-8CF2-9CA4-D208-D59E25B2988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75" creationId="{32C4D916-FC10-CD5A-AF39-0501B690654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76" creationId="{7B22DE66-DA60-EF85-0E48-575AB385F0B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77" creationId="{02875E89-161F-953A-C0CF-0057AA8E1A4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78" creationId="{F9E62A98-B913-8390-AD14-055B5C47AD2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80" creationId="{45201F1F-E9E4-3A70-C626-661A77F39AB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81" creationId="{AE837F7A-1E45-9FC5-F865-6BC5BA72A0E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82" creationId="{87D2F995-4ECB-FEB0-B727-98463C19D737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83" creationId="{4B0A38CE-742E-25D8-DFF3-67B0D1EA018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84" creationId="{42C4CBC5-1DB4-EFA9-4788-32148700237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85" creationId="{FB7CF591-9BF7-CE01-9895-B19F7189186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86" creationId="{75F1A103-42FC-CDF6-5761-8B87C0FAFEE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87" creationId="{01E0CAF8-D432-6213-1A92-542922259E5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88" creationId="{4135EE86-B919-7DDC-48E6-466C5FF1B5A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89" creationId="{BC87223A-30BA-EAC6-4C6B-983DA1576E0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90" creationId="{32F36FCC-E5E6-630C-EA45-A52433900C4B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92" creationId="{0A5C1493-56A6-2493-DF8A-1FF8826ACAE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93" creationId="{E9B5C18D-BE61-0A14-1929-F69956EA97F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94" creationId="{BE274410-BC86-D9E1-F513-E183C96B401B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95" creationId="{1B420914-17D9-7489-F04F-EB6DD037843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96" creationId="{7ED9AAD6-8221-FE57-E1ED-C625623DA72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97" creationId="{C6988C50-5615-0CA8-790A-C18D50884F6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98" creationId="{A39446CF-59C8-853F-DA5F-31B952C27CC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99" creationId="{07358CA3-C21D-73E9-3E04-744994442DEB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00" creationId="{6139E0C2-A374-9484-F6A6-4074072CB17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01" creationId="{39E32F9B-7470-2E6A-94B5-285D768CE88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02" creationId="{CC13ECEE-65FD-BCF0-BC07-2F2EB1D257BB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03" creationId="{7E99C929-C730-D0E8-5E8A-5FAF3182B17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04" creationId="{74ABDE4E-8465-9B49-16D1-ADD2283D143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05" creationId="{3BB3002E-9266-DE51-0EB1-E9F0794D671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06" creationId="{70D0CF5E-F711-5603-EB27-AC13EC425AF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07" creationId="{97290628-D8AD-36FB-5C87-D88B9F37B0B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08" creationId="{EA3832E7-369B-D4E1-132B-38793A20C5AB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09" creationId="{FAC4C40B-F6F8-F574-E501-1523FC9C5FA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10" creationId="{E2FC6E05-4B99-DF5A-D24A-C810D375BB2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11" creationId="{678C3300-B918-F44C-BB9C-4194CC3F5C6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12" creationId="{5C65F300-C440-4EBC-0095-94B2908F3DF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13" creationId="{85D16220-2F6C-3BC5-8A26-1FA8E547FA1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14" creationId="{E8838CAA-D449-1912-EE12-855DF404962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15" creationId="{6D082AB3-DE54-413E-920D-2F0CE6FE5E5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16" creationId="{3C278514-1E74-9355-C986-E986BC71B66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17" creationId="{BD8247F5-3CFD-BB3A-6A77-F5F497E52BC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18" creationId="{E5F97128-9FC7-16DE-D448-8C27FED0660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19" creationId="{1628BBBA-B503-1AC9-80DB-466A7E0B70A5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20" creationId="{A19E81C4-FE0F-C2DC-7E33-BBE34C092D9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21" creationId="{A3427050-37B6-1A49-DE94-B242AA81E3E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22" creationId="{0FBDCC4B-6373-DBE5-DCE8-19B2982D23B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23" creationId="{0ABF57D4-66F3-A6C3-97DC-FF49B2C1167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24" creationId="{5C6D8C51-14B9-A414-86ED-B053A3C13F5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25" creationId="{D83D8C6C-3938-D546-1558-BDF51201FA9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26" creationId="{594D0EFB-D0E2-5243-5E59-26A6D557F71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27" creationId="{CB14641D-91B5-87D1-D724-1D0BA232551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28" creationId="{73887788-FEB0-0D8C-E677-610E003F8EC7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29" creationId="{C432FF11-1B41-FEC4-A9EA-D0486AE69ED4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30" creationId="{874DCA26-E597-0D2D-294A-D7653AD23AB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31" creationId="{4F7DDB49-313D-F1CE-C96C-59910637E9A5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32" creationId="{AF2DF370-109A-B78A-4637-C8EF4E133D14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33" creationId="{DA13AD4D-9358-5FE0-B0AA-BCE14DB2D09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34" creationId="{2236D314-3852-97DF-85A0-3D1C5A33963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35" creationId="{FA6DB3A2-9CB1-7A8D-5CF8-DBD3B259FDA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36" creationId="{183C13E0-7E3A-C3EA-1C18-D971AFA07AE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37" creationId="{59AF1774-DAF6-A2B8-ACD3-86887E36BFC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38" creationId="{51B86D45-54CB-4830-63E4-98613069FF4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39" creationId="{712D65AB-5649-EBF4-B625-DAA58A0CA42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40" creationId="{5AFF0AC1-241D-69F5-FA62-38F7E834365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41" creationId="{581244C2-03B9-6AE6-F9C8-20C437DC1697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42" creationId="{20552D10-2DE1-CDDB-4EF3-0F5D551F11C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43" creationId="{7D6B7AA8-E98A-3E13-4429-B4939799E47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44" creationId="{97DA2D5B-F334-12A7-697F-216C3999617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45" creationId="{B2F29315-FB67-C734-0950-BA8EC4188EE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46" creationId="{157011B1-35BA-9959-2A30-D43599AE8D1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47" creationId="{E9A022FE-CD87-3ABF-9EE0-4AD1ABD4DD2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48" creationId="{37206639-B449-39A8-48B2-57985E3FA05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49" creationId="{693EE4DE-0540-271B-B8A8-FD9B4081D4A4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50" creationId="{ABBFF510-4CEA-6C42-1AD0-C76BDF5187D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51" creationId="{1A1B7665-C213-4561-C8A9-D4D6322E268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52" creationId="{3B94C7A7-7956-3783-D221-37CA93A4F0D5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53" creationId="{89D0AA48-BF77-AA65-BB74-2F5AB241007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54" creationId="{77CED238-EF68-5C02-221C-8C529166D87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55" creationId="{FA2A896F-B4FB-5C59-332C-CE260C11CD1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56" creationId="{F33B7319-5120-E1F4-0E03-A32E9307409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57" creationId="{FE8CD172-9728-008E-98DA-B7049187854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58" creationId="{D4EB62C6-EE54-0010-F8FA-89737212EBE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59" creationId="{7E21A9D6-2644-8D8D-AB46-734C451533D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60" creationId="{7385563D-9E0B-2E9E-7EB3-7C160E81F7D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61" creationId="{7C61AB20-E5B6-69DA-5278-43EF27C8E294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62" creationId="{516D29E8-42DE-3367-BD93-732AFDC02A8B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63" creationId="{C888A42D-A03C-135E-02F5-F18DF0CFF2A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64" creationId="{1B9BF74B-8BC3-DB20-873F-0D002C2E5F6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65" creationId="{EEF801E4-EE03-0FB7-A4A6-9F7C629636E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66" creationId="{4B083AC4-FEA5-C3EC-50F8-79D45A4BF45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67" creationId="{429632A7-F2AC-E6C5-AEB8-96546843449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68" creationId="{6E631D73-DDC2-4F8E-03F7-09CED497B6A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69" creationId="{8BF9161B-72F7-3700-5645-14E89360271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70" creationId="{96C8B806-1BFA-F51F-F871-F9927F4CE2B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71" creationId="{51D759B8-C416-15DD-512B-80E62A91A1F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72" creationId="{1CF8E363-3B9B-CF64-A610-6077E5CD24C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73" creationId="{7113E291-55B6-772D-FF27-355A4F8CF89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74" creationId="{81CA73F5-2156-C800-CE7D-7AA59F2CB29B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75" creationId="{A32CF68E-EAE5-FC75-C4F2-6DC0332015E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76" creationId="{AFEFBBE1-64B6-F781-0B11-8BFB15201FD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77" creationId="{38E20025-D5AA-9C6D-457A-68A9B90764C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78" creationId="{0634F860-2FBB-37C3-AF22-07FF5DDE5F3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79" creationId="{E69EC016-8F50-06CC-967C-BFB1DE3F3BD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80" creationId="{66173985-79F4-127C-A7B1-3827CD73C8E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81" creationId="{25065812-4127-6161-6BAE-6D388179C2D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82" creationId="{9C4EF2FD-4102-3133-1F59-99C031AE40B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83" creationId="{880F4C21-D05A-9618-3411-E7035D3B9E54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84" creationId="{0FDD62FE-A2DC-7B78-26D6-F9113AABD5C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85" creationId="{15173E9C-0DA7-FA7C-C24B-CCE6FB71C11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86" creationId="{76637581-C463-F1D1-3DED-CD92A5B3802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87" creationId="{B9064AEB-113E-796C-9A1D-D3DED6C58AD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89" creationId="{BDC0CA84-2E43-3012-3D85-5892C813446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90" creationId="{D36271B5-6D3E-5B7F-9D05-F0AD557DA27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91" creationId="{88EDA48D-B0CB-D35A-59B6-F72A3D8363B7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92" creationId="{FA1CA758-DD60-CA0C-0F5E-64ACC325B44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93" creationId="{862C58ED-5542-7F96-7C22-8079566B43B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94" creationId="{14CE0602-814E-2B99-8610-E566C8333CD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95" creationId="{6519560A-B539-E32B-809C-94B7997439B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96" creationId="{34C37DC0-E598-76D9-6125-AEEC1051E0B6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97" creationId="{EFD171AA-F593-B348-E399-1AA5A5690C5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98" creationId="{AC91A731-B525-6F9E-C212-E6CA704A5585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199" creationId="{49AE791C-D9C9-E008-4078-D272B775C82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00" creationId="{E13E18C4-DCE0-ECC3-DE52-A1BE8C06077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01" creationId="{82642F4B-60B8-5817-8641-4936905A0B5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02" creationId="{6A72C4F7-82A9-BD56-0324-92B89400C9F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03" creationId="{5961D673-92C0-C2C0-3873-DE79A866ECE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04" creationId="{FB801B9F-8BF0-61FD-622E-EBFD3EC6FFF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05" creationId="{F35E2F8F-0355-CC1C-4BFB-B02D2662F66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06" creationId="{41549D95-D0CB-B78B-001D-F60250C4388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07" creationId="{54309C26-47DE-692A-CE94-44E37CFFCB9B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08" creationId="{5574AEB0-2E31-BA26-769B-EA9206A9AFA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09" creationId="{BD20432E-76C3-0190-6817-66E684775B4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10" creationId="{839E652E-E2BA-B26F-55A4-485B55B91B3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11" creationId="{BB5236EE-D0FE-539D-2A08-1E71E26A333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12" creationId="{64493A74-BF5F-3285-5CAC-8943F045DCB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14" creationId="{E238EAF5-7F53-1ABD-F78E-6A0B88FD9720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15" creationId="{0C4EF90C-0887-8906-6239-34F18E3AB29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16" creationId="{5397CB2E-9F20-D469-43D4-5E2F23088A2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17" creationId="{0D4312A6-36F9-58D7-7AA7-66C63A6E6AE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18" creationId="{F79673B2-134F-7D29-5137-811D25835007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19" creationId="{BB34C76D-6388-FDB8-2DDC-A781D657E48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20" creationId="{78BD00FE-1DBC-A640-9FBF-1B9B8C8233A4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21" creationId="{627C9891-1258-A5D3-1660-CF24CF7F38B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22" creationId="{22E7BC9F-87B3-B06B-EFE2-A2F7052052B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23" creationId="{A75C8DE8-77DD-06F9-BE28-F73A190B742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24" creationId="{3D3594D4-0339-9049-2763-3B389C251F3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25" creationId="{84539034-93B4-0ECE-3D05-5C2748F1D34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26" creationId="{0905981A-0AF3-BBAE-1F8E-76D084ED2E62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27" creationId="{EEC84698-C5C6-79D5-F7AF-F5B796CAFAB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28" creationId="{7BB84FFA-F3FF-22DC-2ACA-1A9EFE4685E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29" creationId="{4362BFFA-B628-7958-73A0-A783003EF998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30" creationId="{FAD41C41-9139-D8A0-9C9A-6210251B6E65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31" creationId="{27C0E8E1-C44A-A621-3BC6-30AB4EF5B4ED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32" creationId="{75E660BE-5B7E-94FC-14A7-765023F50031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33" creationId="{E34003B0-3968-6920-DB45-B24AF8C204C3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34" creationId="{A2DC5023-9BC3-06D4-B0FF-A61F24B63C19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35" creationId="{685FE5EC-22A2-15E2-2A28-9746AAD3A77B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36" creationId="{9CA7BB9D-BE79-2155-D5EB-0A638BF3B8CE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37" creationId="{087ECB80-7328-2510-712B-32C54D201B9F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38" creationId="{AEB69C51-3B95-7450-4796-FAE802A17B1C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39" creationId="{B2119376-A0EB-08E6-1E2B-2235D55B260A}"/>
            </ac:picMkLst>
          </pc:picChg>
          <pc:picChg chg="add mod">
            <ac:chgData name="Luis Manez" userId="f6bf1618-02dc-4663-8dbb-debc9ae6211c" providerId="ADAL" clId="{42A0F6D5-08CF-7849-B5E8-AAFDF63DD693}" dt="2024-01-27T09:47:40.865" v="3325"/>
            <ac:picMkLst>
              <pc:docMk/>
              <pc:sldMasterMk cId="2460954070" sldId="2147483660"/>
              <pc:sldLayoutMk cId="1751920148" sldId="2147483676"/>
              <ac:picMk id="240" creationId="{4DFB75C0-F610-EEB6-C22A-F81A87CA22A5}"/>
            </ac:picMkLst>
          </pc:picChg>
        </pc:sldLayoutChg>
        <pc:sldLayoutChg chg="addSp modSp add del mod modTransition setBg">
          <pc:chgData name="Luis Manez" userId="f6bf1618-02dc-4663-8dbb-debc9ae6211c" providerId="ADAL" clId="{42A0F6D5-08CF-7849-B5E8-AAFDF63DD693}" dt="2024-01-27T10:17:04.308" v="3495" actId="2696"/>
          <pc:sldLayoutMkLst>
            <pc:docMk/>
            <pc:sldMasterMk cId="2460954070" sldId="2147483660"/>
            <pc:sldLayoutMk cId="2087566997" sldId="2147483677"/>
          </pc:sldLayoutMkLst>
          <pc:spChg chg="add mod">
            <ac:chgData name="Luis Manez" userId="f6bf1618-02dc-4663-8dbb-debc9ae6211c" providerId="ADAL" clId="{42A0F6D5-08CF-7849-B5E8-AAFDF63DD693}" dt="2024-01-27T09:48:15.406" v="3327"/>
            <ac:spMkLst>
              <pc:docMk/>
              <pc:sldMasterMk cId="2460954070" sldId="2147483660"/>
              <pc:sldLayoutMk cId="2087566997" sldId="2147483677"/>
              <ac:spMk id="47" creationId="{2E7770A5-6BDD-C042-5D75-3FE75D1487F3}"/>
            </ac:spMkLst>
          </pc:spChg>
          <pc:spChg chg="add mod">
            <ac:chgData name="Luis Manez" userId="f6bf1618-02dc-4663-8dbb-debc9ae6211c" providerId="ADAL" clId="{42A0F6D5-08CF-7849-B5E8-AAFDF63DD693}" dt="2024-01-27T09:48:15.406" v="3327"/>
            <ac:spMkLst>
              <pc:docMk/>
              <pc:sldMasterMk cId="2460954070" sldId="2147483660"/>
              <pc:sldLayoutMk cId="2087566997" sldId="2147483677"/>
              <ac:spMk id="50" creationId="{520DE76F-1E17-F008-1D76-E8EA20C589EF}"/>
            </ac:spMkLst>
          </pc:spChg>
          <pc:spChg chg="add mod">
            <ac:chgData name="Luis Manez" userId="f6bf1618-02dc-4663-8dbb-debc9ae6211c" providerId="ADAL" clId="{42A0F6D5-08CF-7849-B5E8-AAFDF63DD693}" dt="2024-01-27T09:48:15.406" v="3327"/>
            <ac:spMkLst>
              <pc:docMk/>
              <pc:sldMasterMk cId="2460954070" sldId="2147483660"/>
              <pc:sldLayoutMk cId="2087566997" sldId="2147483677"/>
              <ac:spMk id="175" creationId="{82C3729F-DCAE-6D78-8E2C-1876C606434E}"/>
            </ac:spMkLst>
          </pc:spChg>
          <pc:spChg chg="add mod">
            <ac:chgData name="Luis Manez" userId="f6bf1618-02dc-4663-8dbb-debc9ae6211c" providerId="ADAL" clId="{42A0F6D5-08CF-7849-B5E8-AAFDF63DD693}" dt="2024-01-27T09:48:15.406" v="3327"/>
            <ac:spMkLst>
              <pc:docMk/>
              <pc:sldMasterMk cId="2460954070" sldId="2147483660"/>
              <pc:sldLayoutMk cId="2087566997" sldId="2147483677"/>
              <ac:spMk id="194" creationId="{CCA01101-BBF6-454F-F3C2-0F0B90F431B6}"/>
            </ac:spMkLst>
          </pc:spChg>
          <pc:spChg chg="add mod">
            <ac:chgData name="Luis Manez" userId="f6bf1618-02dc-4663-8dbb-debc9ae6211c" providerId="ADAL" clId="{42A0F6D5-08CF-7849-B5E8-AAFDF63DD693}" dt="2024-01-27T09:48:15.406" v="3327"/>
            <ac:spMkLst>
              <pc:docMk/>
              <pc:sldMasterMk cId="2460954070" sldId="2147483660"/>
              <pc:sldLayoutMk cId="2087566997" sldId="2147483677"/>
              <ac:spMk id="212" creationId="{29EC9CE5-1E60-C547-A5E6-BD45F92E781D}"/>
            </ac:spMkLst>
          </pc:spChg>
          <pc:spChg chg="add mod">
            <ac:chgData name="Luis Manez" userId="f6bf1618-02dc-4663-8dbb-debc9ae6211c" providerId="ADAL" clId="{42A0F6D5-08CF-7849-B5E8-AAFDF63DD693}" dt="2024-01-27T09:48:15.406" v="3327"/>
            <ac:spMkLst>
              <pc:docMk/>
              <pc:sldMasterMk cId="2460954070" sldId="2147483660"/>
              <pc:sldLayoutMk cId="2087566997" sldId="2147483677"/>
              <ac:spMk id="229" creationId="{82E38F90-D1D4-6A07-BB0D-9FF7744C42A2}"/>
            </ac:spMkLst>
          </pc:sp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" creationId="{4858B578-AB96-B139-53C5-2D33537CD10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3" creationId="{104FFAE3-B40A-ECE3-B62C-1CE76975D29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4" creationId="{D2C003AC-1F60-13D5-52E5-0D6F2532E21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5" creationId="{3BA151C6-16FA-0EFF-7A33-144699EF42D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6" creationId="{FA30BF27-EDBC-0775-575E-7C7C5ED4DCD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7" creationId="{C4EE5E8D-684D-7A01-32E7-6CBDD1C2213F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8" creationId="{C32EF60B-25CE-9BAE-B067-BB01340F698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9" creationId="{D856FA61-DE65-91D6-FEAF-E7EFC4811FE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0" creationId="{B427B735-2649-E9E6-6ED5-A250C344225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1" creationId="{FBD9977D-53C0-2DF1-784B-DCD13F17AF26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2" creationId="{0B6A0D27-99B1-3DE6-AE68-EE26CF9A7A4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3" creationId="{76A234FA-BE08-9A28-5E69-A26DBE2E7D4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4" creationId="{B58E3811-823B-110E-5FB9-B87B608367A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5" creationId="{C74F78E3-62A0-C26B-88C5-397710A1DC6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6" creationId="{BA81FE46-3DFC-E0F2-8D00-C748281B7C1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7" creationId="{29246B10-05F8-852D-F831-8BA4BA2ECA9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8" creationId="{63573A14-94EB-A715-FBF5-753015E8D93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9" creationId="{152508B4-618D-D878-4BB3-89BD7F879E5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0" creationId="{B6CB87C5-5C9D-1C48-A6D8-ACA532605E8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1" creationId="{8C3DDAE7-B3E2-9FBC-71C9-98B94DDCB72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2" creationId="{2CF5EE97-ADC9-4091-A054-37A63F1ED88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3" creationId="{08ABD48C-B3EC-3520-8D86-D6880052399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4" creationId="{2C9B2094-9257-33EA-EA9F-64D1552E7E2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5" creationId="{5050387B-D727-D2B8-F4D6-71E3E80FD77F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6" creationId="{A07546D0-A767-D72C-943C-07C040CECF5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7" creationId="{C28D946A-21AA-21A8-864C-89EC6575C96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8" creationId="{A5BEED7E-F1BF-70C4-34F1-C201FCCC529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9" creationId="{F344D083-5BE8-16F9-07DB-94635229192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30" creationId="{4718A378-D165-FD40-1532-F670D777220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31" creationId="{47A8C38F-6936-E675-3D2E-C4DE93D36CB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32" creationId="{39E8B80F-C10B-F86E-8DDA-0F3BBB3A22B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33" creationId="{1F8C63E6-A01E-8807-7777-F73BA55F6F4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34" creationId="{BF275E1D-5F33-DD64-54B5-3C79DD253FB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35" creationId="{F344CD88-88F7-12ED-3B32-F13EEE21A2A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36" creationId="{6F867264-8F61-E1D7-EFF2-0D7FBE38CCA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37" creationId="{294ECA25-26AF-8EAC-11A4-203C958A6E8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38" creationId="{25BCF3D9-3887-61AB-4840-299724C66E08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39" creationId="{C4D70151-6130-84D4-2CBD-5104B50EE9E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40" creationId="{931EC50D-5589-8764-4AEC-50C92DD85AC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41" creationId="{226F9F02-7303-FC43-528F-87FF089E7E0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42" creationId="{E53AC3D2-00BB-9F87-C09D-0536972C225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43" creationId="{DBBA5F60-AD35-8462-035D-908556D1D36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44" creationId="{35344CCE-DF2D-EE24-590C-431F8C3A77CF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45" creationId="{69347193-63A8-B0BE-1537-40636EA5D30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46" creationId="{2248A2F0-BBE4-78D6-F746-F28E330AF5D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48" creationId="{6F9C9C2D-7209-1D01-F62A-C8EBEDA06508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49" creationId="{761B3777-3A89-AB48-F775-3F62F36ED34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51" creationId="{855EED1B-EC79-690A-D7F9-E9322DC218F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52" creationId="{26991D9D-23D5-740F-DD9A-A2D30914CA6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53" creationId="{B682B165-5C56-F38E-D80E-F54C0893A44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54" creationId="{3A5F1592-95D2-DB4E-7495-9EB32F5DBDF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55" creationId="{26FC9DFD-696D-7362-AE90-E280F9EF017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56" creationId="{8EAA4648-0BAA-A4C8-D5E1-9974C6FD6BBF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57" creationId="{D21BA549-984B-3870-0F3D-2B23AC1D542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58" creationId="{9B15C69A-148E-936B-709B-991E0A054FD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59" creationId="{C336C5DD-E42E-2CD1-25CF-21E71CBAA4F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60" creationId="{F3AA5D6F-4422-E493-C0E0-4766472DD02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61" creationId="{EFAED332-A407-A791-9D90-03AC6B01AEA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62" creationId="{0E1DD5EA-5212-0C5E-EE30-DF2A750AC568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63" creationId="{05D969F1-DD2A-E63A-0667-6ACB8BEAD1E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64" creationId="{05F64C0D-AC73-A9FC-AD43-F4065AEAB92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65" creationId="{91D88A78-B792-C218-B24F-32FF822142F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66" creationId="{9E845C99-14CF-BE71-77D6-5997BEA81E0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67" creationId="{336E8712-FAFB-1AF0-E179-0D727059DED6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68" creationId="{4B8835E2-10DD-F23C-5CDB-3037134367A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69" creationId="{BC77343B-D466-078E-E1C0-409D59BC93F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70" creationId="{4C8922D5-F1AF-730E-0031-921B1CF8880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71" creationId="{E1B10D3B-BB15-11F9-D762-6A0E459D23B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72" creationId="{795B9DB9-25CA-160F-86EC-F77C39F004F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73" creationId="{4AA6CA0D-FFBC-DAFA-A6EA-B214D51FD308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74" creationId="{4E4DFC61-218B-C5BC-267C-CFC619A8B74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75" creationId="{CC3E4769-D564-0CDA-7C0E-F9894300EC4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76" creationId="{AAB86CAF-7C6A-8250-4C58-ED72270DD2A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77" creationId="{A72B4FF0-30EC-FB8E-EA8A-A114A2CEDA9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78" creationId="{F9726E28-BC47-31FF-2810-ADFC39F331A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79" creationId="{EEE93E50-EC35-B6BB-0C0A-BCDA93EB2D1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80" creationId="{BF2982B9-A43B-0CC0-D52E-169FF9CA7E2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81" creationId="{8C13C6CA-8B31-579B-BE16-1A5B8B1E4C2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82" creationId="{83DD8D62-DC36-9700-AD8C-FDAEE9F144F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83" creationId="{639D96BA-0DD3-05D0-2F1B-2C144205539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84" creationId="{AECFD3AF-06E8-C127-8A3A-D7ECC353C50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85" creationId="{2FF96ED4-861F-D01A-8C14-333FBFC0B36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86" creationId="{58C79ED5-2E04-F5DD-D142-BAB282A7392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87" creationId="{4213E3D9-AD6D-748E-BF8A-F6832FE3762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88" creationId="{E8C153E7-5330-9817-0938-69201997335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89" creationId="{5DDDF436-A31E-CAB6-5A2B-694DA6E8200F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90" creationId="{B4380BD1-F3BC-B966-C645-0E3EF945835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91" creationId="{A35FAD80-8EB1-6A3A-D408-046FE39D9CDF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92" creationId="{DBF323C2-B0E2-0A67-65D0-4C6E8E53896F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93" creationId="{960315FA-95D8-1192-5751-582C0BF722B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94" creationId="{F9DED728-3E22-CF80-D179-10B7BAF9ADE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95" creationId="{C5BC3AE7-8F09-DFA1-4F4C-16CCD903C6D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96" creationId="{CC20F8A2-923F-6F72-84B7-39FE3803AF7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97" creationId="{6B93FC3E-5D7E-95F3-6FA0-75632C38DDD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98" creationId="{032CDCAC-6CB6-F5D3-7498-19B860CDDED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99" creationId="{1EE3CB2E-AC0D-AD9E-F58C-C69C46DF39B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00" creationId="{453EDC0B-B5F2-7630-CB89-505C42B0EDD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01" creationId="{6C3A32E9-9D8C-AE4F-B4CB-DA4F7970BA4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02" creationId="{672A9A5C-E9C4-EED4-8A4C-19E3C54E584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03" creationId="{CF08A1ED-C91F-BFE7-D8CC-9F23C49F4A7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04" creationId="{1A027FF8-D582-43B5-B311-F7EEFBF9AEF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05" creationId="{F149A4AC-678D-9287-C708-2CF67B904ED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06" creationId="{44361806-5232-4ECC-BA61-5BB8242995C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07" creationId="{11ACD81D-FA8E-11C4-9739-72D34FAF2FF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08" creationId="{B284A922-9D4C-F20A-6A05-057A9A4E85C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09" creationId="{16FD6AA5-6F92-103A-0205-91692B02C2C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10" creationId="{CBB66E4D-D88F-28A8-8171-D33ABF2A190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11" creationId="{E332A9DE-D9B9-EAC3-A5B3-83A306BBAF4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12" creationId="{E6BE158A-E37D-478B-F41A-ADCE277F9FF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13" creationId="{6A748940-1DA7-D3B2-FBCB-31FCD60A1F0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14" creationId="{D17FF051-0F1E-7332-6D76-509F23A5B15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15" creationId="{09D4F786-8C42-5F4E-CB94-E56D56C7E55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16" creationId="{D55FD0C5-6FC9-6BCE-E9D9-F931A36D508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17" creationId="{5CD43686-847A-4652-5F3D-FD2108CC7A7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18" creationId="{0BE64455-22EF-EB94-8653-6F0D62A4A90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19" creationId="{E21224F7-4740-B371-B4A3-6BB807C9247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20" creationId="{A18FB329-D6D2-D4CD-617B-9AD804F7B84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21" creationId="{2A85CA5A-F624-8B9C-DC94-A5B8E25452D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22" creationId="{1A746052-E20A-DE1E-D6FB-F42D86E17736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23" creationId="{2343DBB2-2972-6867-5FCC-01370A792C5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24" creationId="{193D3B25-F185-130B-B5CE-2A906CD2864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25" creationId="{3A6FA464-97BF-AB17-E2D8-B0A113DDF37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26" creationId="{77621420-FB1C-6FAF-6582-D628946E671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27" creationId="{7368AD93-3800-1B2D-EAB1-23B1EE9A685F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28" creationId="{354A6FE4-FA51-DADB-6689-21F1B3453E7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29" creationId="{A1FD1545-B72F-8D0B-973A-1FCA74E6584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30" creationId="{17CB1DB9-3255-1E8B-F311-E0A671ECF80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31" creationId="{6A147728-7763-E9DC-E7B0-A1410B22FDD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32" creationId="{C95930D4-F1C2-00EE-F769-4F5FB9F51D3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33" creationId="{292EBDB6-958F-598D-C6CC-6A98686E104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34" creationId="{AAE0AA0A-CFB9-A91E-4154-E40132E8CDA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35" creationId="{5B4D9691-CB62-39AD-2DC5-09BD71CE8F9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36" creationId="{639F3A82-C8EA-9413-4EDA-BB2FDD26AC2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37" creationId="{1AEF1F98-10BC-F21E-8C4B-77B624F4F2EF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38" creationId="{8E8E629C-E247-2520-1082-75EFA1628C4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39" creationId="{13E0D359-210F-F0F1-9037-BE0814E22B0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40" creationId="{2D7F708E-7A83-85EB-4F04-9B49055C08C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41" creationId="{7402B7D3-527F-9052-B05C-52AE496ED9A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42" creationId="{1D971EAA-D87A-0AAB-12B8-03557B13C97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43" creationId="{14B911C7-9D06-1886-FACB-BA78F59B321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44" creationId="{9A05B339-FA1E-C8FE-CA4F-4D65377397F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45" creationId="{CB71B553-BE52-D74E-C0AD-084BF5A152A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46" creationId="{C4333DC9-D2A2-5F7C-CB0D-5A1EDB72091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47" creationId="{1A586FE0-BEB9-3AF0-65E6-85FF08E8182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48" creationId="{25BD7E92-5401-E27F-EB28-24F53F79CC96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49" creationId="{B14F85F6-36AC-3A52-8E0E-9AAB23CCEA2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50" creationId="{968D92BE-4961-0B21-BC36-459D372CE7F8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51" creationId="{4D8C85D4-584D-C3BD-200A-D5DC1C2550C6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52" creationId="{DA8E9388-4202-DB5F-7738-76485CCDC87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53" creationId="{5689F892-F846-24E7-3F49-053F87AE5666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54" creationId="{B56F4A55-CF38-7B00-8BCF-FDC6830B36B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55" creationId="{CF566675-CB5B-C400-4C91-E91A214724D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56" creationId="{BFBAA5FD-A814-4984-C0BC-3EEB914AE13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57" creationId="{AA3BF77F-F0BD-1C8D-3DFC-F97F6287D67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58" creationId="{6868C750-CF3A-B1C5-9966-7F5B840C11D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59" creationId="{532DA0FC-833F-5F20-E38B-C92E2522896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60" creationId="{1F0CF378-F641-78D4-45D0-106C1B77670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61" creationId="{E9327FD6-22D0-F598-9389-22F735B13E6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62" creationId="{CE045CA9-39E2-E945-ACBF-BA732893D3E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63" creationId="{45AF6DAC-43E6-D2AB-C7FB-B4AA53E5777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64" creationId="{7168A462-8950-84BC-78F3-6C89410C0AE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65" creationId="{05B638FA-F9F5-F981-2ADD-7876D827B35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66" creationId="{C2564F15-5527-655B-F86C-C0D5F4371A8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67" creationId="{15DE601D-B69C-99F1-319C-8456060E9F0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68" creationId="{3CA83AFE-1F08-F67B-0865-CBCEBBEF6AA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69" creationId="{EE07C09F-0A14-5375-A3FD-A3762393944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70" creationId="{BD4DFD27-9864-8CB5-90D1-AE2AEC39220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71" creationId="{AD53D0B3-60A3-5AB3-CA79-6D1410998B3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72" creationId="{B8F64BAF-86F0-6F84-2EF4-ECF16D3BC528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73" creationId="{E403CA15-F181-EA5F-44F6-C44CD474155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74" creationId="{E3C683CC-EA83-4594-4FE8-0A7FFDFEDF46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76" creationId="{E1FC50D6-C9E5-15DC-2B8D-8993EA0E851F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77" creationId="{FA843DC1-8B8A-40B7-48C2-0D040310BDE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78" creationId="{8741B568-BD56-E675-5BB6-6B186225A1D6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79" creationId="{17F6E00E-D99B-E4C0-0E12-DE24A0328E4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80" creationId="{02D34AEB-0EF1-A4CB-26C6-B254B00C9D9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81" creationId="{2C353CBB-291F-71F1-FC3D-1F1C6CFDD36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82" creationId="{9DC16021-2E50-5727-3A24-565BE8F3FA9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83" creationId="{874772F3-9CE0-5051-B036-2A1C3E4D56E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84" creationId="{A3A56FA5-B869-FB12-3C3E-6DEBB604C1E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85" creationId="{B83B5CBA-FF85-67FA-C7C3-63C9F475D45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86" creationId="{587A0BD3-E6D2-FE6E-B85F-40E030ED7E3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87" creationId="{90699AD4-64D4-A585-5D52-AB90BF07024C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88" creationId="{F19CB83D-DCF9-BEBD-AB35-B8D5AB7361F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89" creationId="{8457D91E-9DD2-7077-2FD5-AE0E3ED22951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90" creationId="{CFFC8BF6-634A-2376-422B-912D71A3B81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91" creationId="{2F7CF6A8-A09D-92B2-20B3-E554513B811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92" creationId="{767486DE-BCB2-464C-2A43-6528FBED5C2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93" creationId="{B3584342-06F4-06B5-2377-1187DF640CF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95" creationId="{25827CF9-423E-07CA-B67C-C6ADCCAE000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96" creationId="{59F79B42-51CD-966C-E721-C3E9185C4E2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97" creationId="{035B067C-99B4-52DD-1EB4-DEE613085C0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98" creationId="{47FFFE84-096B-0B18-9FC1-C65C9B67DC2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199" creationId="{45403CBA-1D56-8134-BB20-4A2B404CBCD6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00" creationId="{89C8C264-1AC2-9BFC-97CD-FE932352FF23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01" creationId="{256C8B46-12BB-34CA-ACA6-6D191CA8E4A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02" creationId="{A0739D93-47FD-6C74-172C-6C8C1347683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03" creationId="{35307B1C-75B5-7861-14D8-D58ABC1678B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04" creationId="{D4C42BF4-E222-8BDB-C3E8-28573A7AD76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05" creationId="{A8A32F80-8CD9-7E68-226E-A5C888DC964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06" creationId="{4B3933A3-3F6D-C54E-5555-11A87145A6D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07" creationId="{04DE0F4B-C793-2E3F-8CE8-8E97AA71FD9A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08" creationId="{BE84692B-52B2-EF99-663E-37E8A151B8EB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09" creationId="{DB3731E4-338D-12E5-2CE1-1BC50B2C1E3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10" creationId="{321B25A3-07D1-A4AC-C8D4-5188B8452680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11" creationId="{8460F436-8DC2-F618-2236-18914A361BA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13" creationId="{398802F3-673E-1931-94D8-6DC5349E5498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14" creationId="{922FBA2B-502D-65B8-AB65-77AC69346D8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15" creationId="{14271383-C39D-9B5D-0D79-0565E35D5187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16" creationId="{B717DF78-B80A-F51C-7169-39CCDCE1895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17" creationId="{40CCF043-3530-359E-440B-EAA6CE054F92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18" creationId="{583977DA-5D97-7CCF-3E5B-AE779D004696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19" creationId="{02988C63-210A-19E9-5688-5D581E23D568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20" creationId="{BFD7A156-A982-0429-8D71-F761D258CA2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21" creationId="{DEE2732F-0D60-054A-51DC-3BFA304EDA59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22" creationId="{41532375-DED6-DF1F-D04D-EAD249B05FF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23" creationId="{DFC5360B-8B02-5F36-6792-A8199A6E0D3E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24" creationId="{C9543055-081C-5E21-C581-B851317576F4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25" creationId="{B4337614-E502-3B11-8927-794405103A3F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26" creationId="{D95FE3E7-6876-E76F-1DF5-85086738FB85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27" creationId="{3402A23A-A5B9-87E5-9E91-91A83BC3EC7D}"/>
            </ac:picMkLst>
          </pc:picChg>
          <pc:picChg chg="add mod">
            <ac:chgData name="Luis Manez" userId="f6bf1618-02dc-4663-8dbb-debc9ae6211c" providerId="ADAL" clId="{42A0F6D5-08CF-7849-B5E8-AAFDF63DD693}" dt="2024-01-27T09:48:15.406" v="3327"/>
            <ac:picMkLst>
              <pc:docMk/>
              <pc:sldMasterMk cId="2460954070" sldId="2147483660"/>
              <pc:sldLayoutMk cId="2087566997" sldId="2147483677"/>
              <ac:picMk id="228" creationId="{B7603F81-D308-D3DA-2712-8D9E1C1B679F}"/>
            </ac:picMkLst>
          </pc:picChg>
        </pc:sldLayoutChg>
        <pc:sldLayoutChg chg="addSp modSp add del mod modTransition setBg">
          <pc:chgData name="Luis Manez" userId="f6bf1618-02dc-4663-8dbb-debc9ae6211c" providerId="ADAL" clId="{42A0F6D5-08CF-7849-B5E8-AAFDF63DD693}" dt="2024-01-27T10:17:04.308" v="3495" actId="2696"/>
          <pc:sldLayoutMkLst>
            <pc:docMk/>
            <pc:sldMasterMk cId="2460954070" sldId="2147483660"/>
            <pc:sldLayoutMk cId="2511098480" sldId="2147483678"/>
          </pc:sldLayoutMkLst>
          <pc:spChg chg="add mod">
            <ac:chgData name="Luis Manez" userId="f6bf1618-02dc-4663-8dbb-debc9ae6211c" providerId="ADAL" clId="{42A0F6D5-08CF-7849-B5E8-AAFDF63DD693}" dt="2024-01-27T09:48:00.323" v="3326"/>
            <ac:spMkLst>
              <pc:docMk/>
              <pc:sldMasterMk cId="2460954070" sldId="2147483660"/>
              <pc:sldLayoutMk cId="2511098480" sldId="2147483678"/>
              <ac:spMk id="20" creationId="{60EBB267-7846-ECEC-07E1-0C9F1EF6AD34}"/>
            </ac:spMkLst>
          </pc:spChg>
          <pc:spChg chg="add mod">
            <ac:chgData name="Luis Manez" userId="f6bf1618-02dc-4663-8dbb-debc9ae6211c" providerId="ADAL" clId="{42A0F6D5-08CF-7849-B5E8-AAFDF63DD693}" dt="2024-01-27T09:48:00.323" v="3326"/>
            <ac:spMkLst>
              <pc:docMk/>
              <pc:sldMasterMk cId="2460954070" sldId="2147483660"/>
              <pc:sldLayoutMk cId="2511098480" sldId="2147483678"/>
              <ac:spMk id="47" creationId="{50C12D39-D7C1-828B-C85C-FAF915FBD129}"/>
            </ac:spMkLst>
          </pc:spChg>
          <pc:spChg chg="add mod">
            <ac:chgData name="Luis Manez" userId="f6bf1618-02dc-4663-8dbb-debc9ae6211c" providerId="ADAL" clId="{42A0F6D5-08CF-7849-B5E8-AAFDF63DD693}" dt="2024-01-27T09:48:00.323" v="3326"/>
            <ac:spMkLst>
              <pc:docMk/>
              <pc:sldMasterMk cId="2460954070" sldId="2147483660"/>
              <pc:sldLayoutMk cId="2511098480" sldId="2147483678"/>
              <ac:spMk id="80" creationId="{5F458B5C-DECC-8275-79BF-47BDA1502554}"/>
            </ac:spMkLst>
          </pc:spChg>
          <pc:spChg chg="add mod">
            <ac:chgData name="Luis Manez" userId="f6bf1618-02dc-4663-8dbb-debc9ae6211c" providerId="ADAL" clId="{42A0F6D5-08CF-7849-B5E8-AAFDF63DD693}" dt="2024-01-27T09:48:00.323" v="3326"/>
            <ac:spMkLst>
              <pc:docMk/>
              <pc:sldMasterMk cId="2460954070" sldId="2147483660"/>
              <pc:sldLayoutMk cId="2511098480" sldId="2147483678"/>
              <ac:spMk id="82" creationId="{4A8C47CB-3ABD-38C9-7BC3-ED17F4512010}"/>
            </ac:spMkLst>
          </pc:spChg>
          <pc:spChg chg="add mod">
            <ac:chgData name="Luis Manez" userId="f6bf1618-02dc-4663-8dbb-debc9ae6211c" providerId="ADAL" clId="{42A0F6D5-08CF-7849-B5E8-AAFDF63DD693}" dt="2024-01-27T09:48:00.323" v="3326"/>
            <ac:spMkLst>
              <pc:docMk/>
              <pc:sldMasterMk cId="2460954070" sldId="2147483660"/>
              <pc:sldLayoutMk cId="2511098480" sldId="2147483678"/>
              <ac:spMk id="89" creationId="{F07D25CD-7BE9-E96C-006C-99180BAEC68D}"/>
            </ac:spMkLst>
          </pc:spChg>
          <pc:spChg chg="add mod">
            <ac:chgData name="Luis Manez" userId="f6bf1618-02dc-4663-8dbb-debc9ae6211c" providerId="ADAL" clId="{42A0F6D5-08CF-7849-B5E8-AAFDF63DD693}" dt="2024-01-27T09:48:00.323" v="3326"/>
            <ac:spMkLst>
              <pc:docMk/>
              <pc:sldMasterMk cId="2460954070" sldId="2147483660"/>
              <pc:sldLayoutMk cId="2511098480" sldId="2147483678"/>
              <ac:spMk id="93" creationId="{8E21AA74-466C-F48C-0DE7-BAE32C475DB4}"/>
            </ac:spMkLst>
          </pc:spChg>
          <pc:spChg chg="add mod">
            <ac:chgData name="Luis Manez" userId="f6bf1618-02dc-4663-8dbb-debc9ae6211c" providerId="ADAL" clId="{42A0F6D5-08CF-7849-B5E8-AAFDF63DD693}" dt="2024-01-27T09:48:00.323" v="3326"/>
            <ac:spMkLst>
              <pc:docMk/>
              <pc:sldMasterMk cId="2460954070" sldId="2147483660"/>
              <pc:sldLayoutMk cId="2511098480" sldId="2147483678"/>
              <ac:spMk id="97" creationId="{DB0670AF-2AFF-19D9-ABD0-80B26E173C00}"/>
            </ac:spMkLst>
          </pc:spChg>
          <pc:spChg chg="add mod">
            <ac:chgData name="Luis Manez" userId="f6bf1618-02dc-4663-8dbb-debc9ae6211c" providerId="ADAL" clId="{42A0F6D5-08CF-7849-B5E8-AAFDF63DD693}" dt="2024-01-27T09:48:00.323" v="3326"/>
            <ac:spMkLst>
              <pc:docMk/>
              <pc:sldMasterMk cId="2460954070" sldId="2147483660"/>
              <pc:sldLayoutMk cId="2511098480" sldId="2147483678"/>
              <ac:spMk id="109" creationId="{5AAB3673-3FAC-46CE-A1DB-9B83108366DC}"/>
            </ac:spMkLst>
          </pc:sp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2" creationId="{81A95409-C409-07FE-3E92-E386D1239ABD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3" creationId="{227A29D7-DA3A-75F3-AC02-58B13561DA5C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4" creationId="{BFD3E021-AFC3-7142-3ED5-1E22E7A944F1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5" creationId="{D3EC5FA3-6611-6EB6-5589-C3BF0B5ECC85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6" creationId="{3215FA7F-A081-D9BC-574A-12AF9854B409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7" creationId="{ADA393D7-602C-4148-9340-207DFFFC7AEC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8" creationId="{0E4D77E8-2C9D-CF47-5428-E6F22C2F6304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9" creationId="{5F5B44D0-A62E-3170-2494-A3032EE4CAE0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0" creationId="{3C8C6290-3E56-D159-D101-82DCC0F2FB3E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1" creationId="{BDDA1879-9A57-122F-0339-1020504BD909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2" creationId="{0EC0EEDB-DA0B-997B-EC34-09326A1EB0B3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3" creationId="{29149181-D2B8-C54B-B705-5725AEBEEDCF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4" creationId="{6ED2CC71-3391-1C36-299E-08F38036AA27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5" creationId="{8860CE4A-728C-2A19-F7CB-94BD0BDB0D98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6" creationId="{32F1B257-3E93-8E5D-BEF5-A2C76E95B9FB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7" creationId="{AFB4742F-3D1C-3F77-D021-527A38C2C467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8" creationId="{BF9736D3-E667-0C49-12B6-9A08BD8616BE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9" creationId="{68F6DA9C-8CFC-549A-B91D-A181D8D8669E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21" creationId="{7CFEF285-98F0-5B3B-AEF4-AF43778E5DAC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22" creationId="{1E597898-9FEC-02E4-A827-DC21104A12A9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23" creationId="{E8EAFDD3-F974-10F4-E0CA-CFF605FC53F1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24" creationId="{6846AB92-A8DE-4415-1872-52A56EEDFBAD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25" creationId="{36DAF0CD-F951-1833-DB72-9909F367A5E4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26" creationId="{D1B06FE5-CEB3-68B4-6E72-47E66247D6D2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27" creationId="{B8075B60-47DB-8CC6-1049-7644E0038A1A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28" creationId="{D32A5D0A-9909-7DC3-B065-E1C97D4EB17D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29" creationId="{5EBDF0CB-7647-B8BA-4136-CA3231D5FD8A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30" creationId="{019337BF-0C46-CDF3-0446-E081A5069EFC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31" creationId="{D2D8B249-5173-1A9A-CDA9-E815DE38D27B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32" creationId="{5EB1AA0A-71FC-BE4F-721A-863ECD5A8179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33" creationId="{1A84F5C4-76F0-2A9F-DA03-87C5F8B916B5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34" creationId="{799C8D3E-B6A7-71A0-718E-93E8F2372B6C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35" creationId="{E9872F4E-D33B-EC4F-48CC-0379B1C92E56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36" creationId="{4646C792-469F-BBE5-011E-0D66BEECF059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37" creationId="{331AF92F-ED56-1CB4-563A-8BB3C0CDCE52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38" creationId="{EDFF2D95-5A55-8894-6FA4-DA3388AD9E9F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39" creationId="{B31E2952-2E0A-53E5-A147-6AFAE01AD5CE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40" creationId="{577BA6D7-D4CA-85D6-31D5-4CF1CDCC0CAD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41" creationId="{689EEE6A-E062-3F5B-0A7C-E0339266634B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42" creationId="{09CFCBF1-6164-F9E1-D6BB-ADEC33B33D73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43" creationId="{5C9FB487-2E4B-74F2-1FBF-C0485FA6AA60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44" creationId="{F4E225D8-191C-40C4-663E-E1892A9E7BAF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45" creationId="{6152E02A-8327-753F-8E5D-28E39BC0DA7F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46" creationId="{15B5A1DD-FD32-FC49-4319-87023381A7AE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48" creationId="{E05E5247-7F5E-F18A-1AD6-28C3BCFF8C57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49" creationId="{32C58253-CE6F-5E08-C439-FEDF198FB286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50" creationId="{0E58BBA6-F6C2-ACD4-A73D-028735041838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51" creationId="{3E4C8845-4EDD-87D4-13A3-61385D3E5E87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52" creationId="{8D334632-2BED-CF8A-57F7-D9FF99DEBA1B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53" creationId="{4CE0D788-FDC7-29B5-35AB-4BC017804919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54" creationId="{FF1FA6CD-60A9-81C2-AC1E-48B7841AC8E9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55" creationId="{758979C5-347E-1AB8-0D65-7B6804E93117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56" creationId="{CAF868E2-EC54-1B95-FCC8-59629F2182D6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57" creationId="{301693E3-6EE8-ED26-EC28-EE97C21D3CC9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58" creationId="{68F1EE1E-C362-9002-F050-36E06F3B0906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59" creationId="{D00D144C-AB10-C45E-9833-265480FD3DB1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60" creationId="{A4E666E3-848F-CCC2-73B4-B573A9FB8B79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61" creationId="{EE7706B2-E541-6F96-015E-C73682D6F69B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62" creationId="{A183710A-F53A-4866-238B-38E2709395FC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63" creationId="{5649F65C-CBCF-EF76-8894-15863B3B0C23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64" creationId="{203FB4EB-8E37-F1EE-CF17-9D95BFD14B1B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65" creationId="{2FB36DF5-6374-32B9-550D-12353186E4B4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66" creationId="{757B6AF9-D058-C709-6AF1-A695DDAD82CA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67" creationId="{9FE050AC-FC8E-65B6-C4C7-244D9CF8D195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68" creationId="{F9A65730-D6ED-AFE1-A58F-428165583A0A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69" creationId="{C0424A5C-5551-982F-3221-CBCD066A97FD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70" creationId="{9141B93F-2FD7-CC60-1BD4-E47574A33C03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71" creationId="{F00330E6-9F06-D541-C924-D5C3A161F061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72" creationId="{E0119811-8653-E4FE-57AB-75F9B8B983FE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73" creationId="{F9DD8702-3112-6539-8DA2-E739EBDB9845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74" creationId="{DFB12A53-48D4-0F68-8FC9-E331D45FC6E4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75" creationId="{60513916-83C9-4959-0B94-5B2A3EDFC7ED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76" creationId="{03A39A76-2703-FC92-CB2B-99617E12D789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77" creationId="{1B733327-819E-8ED0-1647-D4789B9B7462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78" creationId="{5B659782-E45E-C297-E2E2-64A707F4FEBD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79" creationId="{3F28DDEF-C86E-BFCE-F7E7-65EA7B9B3C5E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81" creationId="{DE6A7C50-6ABF-83D7-DA06-7A07E976A968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83" creationId="{98BAACB4-F210-7BC0-C8A7-188D763A9D9A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84" creationId="{FA45F560-6ADC-C21C-E388-59710D567A3C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85" creationId="{78C63E9D-E6AB-A00B-95D0-8957B392D91B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86" creationId="{367724F2-DE81-6F67-2A96-47B3A299C2E7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87" creationId="{DEDB09D3-E5FA-4B1E-CF87-9B9A3FCEE323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88" creationId="{BBB9E08C-7D77-9EB2-A294-64B03EEC934D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90" creationId="{2783512D-8331-C2C4-C6AD-07521A9C6537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91" creationId="{C41FFDF2-7F0D-3F28-43A9-BC7A7B3C35FD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92" creationId="{0EACC6CC-D5FA-BC19-1F4D-37F9818859C9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94" creationId="{24D76610-C1C0-B80F-C6FA-9B8AB8D54660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95" creationId="{FEC6008A-BE39-46C9-1BB4-64A80002BECE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96" creationId="{A0285439-DFAB-9C2F-F059-4968F8D9F787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98" creationId="{EBB42B3A-ECC6-E50B-5487-9DA4C6451993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99" creationId="{DDAB8290-8E11-34DC-785C-B1668ADBED51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00" creationId="{E1458FF9-3ED3-F508-6C72-88D76DA7D892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01" creationId="{B40001C4-1A57-AEE8-DD33-FB2E83B3C380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02" creationId="{37000AD9-019E-FFD7-9C6D-B79B3952CEA5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03" creationId="{E1412DB2-D20E-E55F-53BB-4C7BD143C74A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04" creationId="{858D584C-9223-78F2-1628-5EE986DBC955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05" creationId="{F9C27565-EBDA-D7EF-B07E-3CE8D068B960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06" creationId="{D61A2274-EDBB-8ADE-9A68-CA6C8F8C9B7E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07" creationId="{EB8598B5-228C-55D1-3A3B-5DB4222CE947}"/>
            </ac:picMkLst>
          </pc:picChg>
          <pc:picChg chg="add mod">
            <ac:chgData name="Luis Manez" userId="f6bf1618-02dc-4663-8dbb-debc9ae6211c" providerId="ADAL" clId="{42A0F6D5-08CF-7849-B5E8-AAFDF63DD693}" dt="2024-01-27T09:48:00.323" v="3326"/>
            <ac:picMkLst>
              <pc:docMk/>
              <pc:sldMasterMk cId="2460954070" sldId="2147483660"/>
              <pc:sldLayoutMk cId="2511098480" sldId="2147483678"/>
              <ac:picMk id="108" creationId="{1D8F1F8E-FE17-D7ED-17F9-31ACEEE3636E}"/>
            </ac:picMkLst>
          </pc:picChg>
        </pc:sldLayoutChg>
        <pc:sldLayoutChg chg="delSp new add del mod ord replId">
          <pc:chgData name="Luis Manez" userId="f6bf1618-02dc-4663-8dbb-debc9ae6211c" providerId="ADAL" clId="{42A0F6D5-08CF-7849-B5E8-AAFDF63DD693}" dt="2024-01-27T10:17:04.308" v="3495" actId="2696"/>
          <pc:sldLayoutMkLst>
            <pc:docMk/>
            <pc:sldMasterMk cId="2460954070" sldId="2147483660"/>
            <pc:sldLayoutMk cId="1197135930" sldId="2147483687"/>
          </pc:sldLayoutMkLst>
          <pc:spChg chg="del">
            <ac:chgData name="Luis Manez" userId="f6bf1618-02dc-4663-8dbb-debc9ae6211c" providerId="ADAL" clId="{42A0F6D5-08CF-7849-B5E8-AAFDF63DD693}" dt="2024-01-27T10:01:06.821" v="3365"/>
            <ac:spMkLst>
              <pc:docMk/>
              <pc:sldMasterMk cId="2460954070" sldId="2147483660"/>
              <pc:sldLayoutMk cId="1197135930" sldId="2147483687"/>
              <ac:spMk id="2" creationId="{FE9EE05E-C8D5-FD9E-B1AA-6C1B386D366D}"/>
            </ac:spMkLst>
          </pc:spChg>
          <pc:spChg chg="del">
            <ac:chgData name="Luis Manez" userId="f6bf1618-02dc-4663-8dbb-debc9ae6211c" providerId="ADAL" clId="{42A0F6D5-08CF-7849-B5E8-AAFDF63DD693}" dt="2024-01-27T10:01:09.812" v="3366"/>
            <ac:spMkLst>
              <pc:docMk/>
              <pc:sldMasterMk cId="2460954070" sldId="2147483660"/>
              <pc:sldLayoutMk cId="1197135930" sldId="2147483687"/>
              <ac:spMk id="3" creationId="{0B194B8E-583B-CB4E-2ED6-6985D0067C86}"/>
            </ac:spMkLst>
          </pc:spChg>
          <pc:spChg chg="del">
            <ac:chgData name="Luis Manez" userId="f6bf1618-02dc-4663-8dbb-debc9ae6211c" providerId="ADAL" clId="{42A0F6D5-08CF-7849-B5E8-AAFDF63DD693}" dt="2024-01-27T10:01:09.812" v="3366"/>
            <ac:spMkLst>
              <pc:docMk/>
              <pc:sldMasterMk cId="2460954070" sldId="2147483660"/>
              <pc:sldLayoutMk cId="1197135930" sldId="2147483687"/>
              <ac:spMk id="4" creationId="{F5E93853-812B-E763-B763-AAC4EE3CE6C0}"/>
            </ac:spMkLst>
          </pc:spChg>
          <pc:spChg chg="del">
            <ac:chgData name="Luis Manez" userId="f6bf1618-02dc-4663-8dbb-debc9ae6211c" providerId="ADAL" clId="{42A0F6D5-08CF-7849-B5E8-AAFDF63DD693}" dt="2024-01-27T10:01:09.812" v="3366"/>
            <ac:spMkLst>
              <pc:docMk/>
              <pc:sldMasterMk cId="2460954070" sldId="2147483660"/>
              <pc:sldLayoutMk cId="1197135930" sldId="2147483687"/>
              <ac:spMk id="5" creationId="{55BB6EF6-2259-1663-AD84-0B47465C3414}"/>
            </ac:spMkLst>
          </pc:spChg>
        </pc:sldLayoutChg>
      </pc:sldMasterChg>
      <pc:sldMasterChg chg="addSp delSp modSp new del mod setBg addSldLayout delSldLayout">
        <pc:chgData name="Luis Manez" userId="f6bf1618-02dc-4663-8dbb-debc9ae6211c" providerId="ADAL" clId="{42A0F6D5-08CF-7849-B5E8-AAFDF63DD693}" dt="2024-01-27T08:41:25.024" v="2768" actId="6938"/>
        <pc:sldMasterMkLst>
          <pc:docMk/>
          <pc:sldMasterMk cId="4013492820" sldId="2147483672"/>
        </pc:sldMasterMkLst>
        <pc:spChg chg="mod">
          <ac:chgData name="Luis Manez" userId="f6bf1618-02dc-4663-8dbb-debc9ae6211c" providerId="ADAL" clId="{42A0F6D5-08CF-7849-B5E8-AAFDF63DD693}" dt="2024-01-27T08:41:22.761" v="2765" actId="20577"/>
          <ac:spMkLst>
            <pc:docMk/>
            <pc:sldMasterMk cId="4013492820" sldId="2147483672"/>
            <ac:spMk id="2" creationId="{4D17ABB7-B3F5-CDCD-1F3F-D4833503625A}"/>
          </ac:spMkLst>
        </pc:spChg>
        <pc:spChg chg="add del">
          <ac:chgData name="Luis Manez" userId="f6bf1618-02dc-4663-8dbb-debc9ae6211c" providerId="ADAL" clId="{42A0F6D5-08CF-7849-B5E8-AAFDF63DD693}" dt="2024-01-27T08:41:24.281" v="2767" actId="478"/>
          <ac:spMkLst>
            <pc:docMk/>
            <pc:sldMasterMk cId="4013492820" sldId="2147483672"/>
            <ac:spMk id="3" creationId="{111C2077-1FA3-FCF6-A5DB-4C0A007976E5}"/>
          </ac:spMkLst>
        </pc:spChg>
        <pc:spChg chg="add del">
          <ac:chgData name="Luis Manez" userId="f6bf1618-02dc-4663-8dbb-debc9ae6211c" providerId="ADAL" clId="{42A0F6D5-08CF-7849-B5E8-AAFDF63DD693}" dt="2024-01-27T08:41:23.754" v="2766" actId="478"/>
          <ac:spMkLst>
            <pc:docMk/>
            <pc:sldMasterMk cId="4013492820" sldId="2147483672"/>
            <ac:spMk id="4" creationId="{AA0A5323-AF27-5A44-AC37-1380C1E17A9B}"/>
          </ac:spMkLst>
        </pc:spChg>
        <pc:spChg chg="add del">
          <ac:chgData name="Luis Manez" userId="f6bf1618-02dc-4663-8dbb-debc9ae6211c" providerId="ADAL" clId="{42A0F6D5-08CF-7849-B5E8-AAFDF63DD693}" dt="2024-01-27T08:41:23.754" v="2766" actId="478"/>
          <ac:spMkLst>
            <pc:docMk/>
            <pc:sldMasterMk cId="4013492820" sldId="2147483672"/>
            <ac:spMk id="5" creationId="{F0C85BBD-AFC0-22E0-48A4-14247F3582B4}"/>
          </ac:spMkLst>
        </pc:spChg>
        <pc:spChg chg="add del">
          <ac:chgData name="Luis Manez" userId="f6bf1618-02dc-4663-8dbb-debc9ae6211c" providerId="ADAL" clId="{42A0F6D5-08CF-7849-B5E8-AAFDF63DD693}" dt="2024-01-27T08:41:23.754" v="2766" actId="478"/>
          <ac:spMkLst>
            <pc:docMk/>
            <pc:sldMasterMk cId="4013492820" sldId="2147483672"/>
            <ac:spMk id="6" creationId="{5545A556-C442-A60D-FC93-31B768FC68E0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7" creationId="{45CDDE45-ADE9-A4E9-600B-24C3CEE6874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0" creationId="{1CFE5D53-0226-ACD6-9576-0340D3B9640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1" creationId="{B7D5E051-50C5-99EC-7419-BC077C0FEB6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2" creationId="{9C3DA602-5319-2D4F-C11E-25BE1E3C638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3" creationId="{FBD672AF-E173-1F60-D476-B36F25F8E56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4" creationId="{6E636EFC-DA32-9420-8C5F-7F8CBFD6A8E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5" creationId="{37B29AEA-46C0-3612-EE42-3D3E7055530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6" creationId="{244D16FB-538E-BF10-BB51-F23AA317DEE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7" creationId="{58D9E050-EF55-6E1B-7EF4-487563DE6F2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8" creationId="{307033CB-8ACA-9839-8AB6-5E13EC2951C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9" creationId="{0696DC9E-0037-3393-943F-D9BE98DBEF3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0" creationId="{B4CE61AA-9F06-5C0C-2B8C-D79C7FFF29A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1" creationId="{C8274F7B-94D1-2993-2909-5B6478D400E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3" creationId="{8AD842F4-6C0E-C8D1-1FB5-06AA953F176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4" creationId="{36D91A2A-5E84-0351-3D0E-335D19BF7D3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5" creationId="{346C66D7-F9A9-C094-CE9B-0CB55A56D36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6" creationId="{C4CA1362-5395-7381-7107-5E2A09B4276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7" creationId="{8110A793-D312-C0AC-0D47-65882022704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8" creationId="{2C2720F0-DCF1-E751-449C-83D2C1A5539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9" creationId="{29C3D1C6-15FC-526D-F1EC-A4B663BE68D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0" creationId="{63761205-F243-FC21-7A0D-4F844FF7BEB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1" creationId="{4B541915-0A34-4E80-48C6-F9CD8A43573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2" creationId="{504702B9-C61E-F27B-3823-BF1F332D04A4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33" creationId="{13D09724-119D-C10E-B75C-897CE00451D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6" creationId="{863A04DD-9DD4-BC3F-BC37-F552C077545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7" creationId="{2D43A4C6-813D-26B9-F6EC-AF0F88DFF21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8" creationId="{E259791D-6FE3-4069-40FF-86800CD4A59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9" creationId="{25242CAB-2DED-FD8E-D827-9DF027C295C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0" creationId="{3CD34927-D201-FA32-EF15-23E8C97A2FE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1" creationId="{1253DA63-D8FF-C156-CB8E-3CE5D030FA6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2" creationId="{F83017AD-8E9F-F2B4-2C2C-2D488F36AF3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3" creationId="{CD07C415-B742-A035-BA35-3518F0A1B3F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4" creationId="{F3FB9A11-F420-28E4-D4F5-96C3CCE75C9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5" creationId="{04D36F3C-4D40-EE49-A464-6F2FAEA2299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6" creationId="{314A01D7-6B66-BBAB-51BC-8006884FAB0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7" creationId="{F0F0C06E-9734-8F85-52F3-2627E9EDDD6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9" creationId="{8B99FA2F-41BD-DDFF-AA71-BE3A78B7198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0" creationId="{9A1FF35F-C86F-7500-5ABE-0904A5E1D60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1" creationId="{EF407A7F-0B0C-7934-698D-BF49AAB85E9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2" creationId="{7209C88F-3D63-BEC5-D464-B9F06844CE7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3" creationId="{8F541547-2AD3-BF32-F948-2992F026EEA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4" creationId="{BF3E8510-CA69-0B32-E805-430B105BC67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5" creationId="{34A30D8A-1135-E5F9-CC88-F5A2823AEC2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6" creationId="{0C62FA97-8D1D-0B9D-2B50-827817B283C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7" creationId="{ED6EFE4C-6615-EA23-5B23-F2AD6772DB7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8" creationId="{4DFC177A-E0DF-C35C-2237-29375DB09B52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59" creationId="{7F52A9B2-F643-F966-1C08-846828B32EA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62" creationId="{7FC91398-5798-57BC-1C3A-559CAA50D61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63" creationId="{5ED16B0E-1051-0DD7-B5FE-EB9C69C1A93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64" creationId="{FBBF8E4C-F48B-A9CC-2E96-C1B1F0A79EF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65" creationId="{E7CA1377-A68A-0CFC-C550-C4700BE010E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66" creationId="{89B8585B-33A5-6537-D86E-EA49E8E6E0C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67" creationId="{949623A4-BA5B-28A8-5D94-8B4E8D44057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68" creationId="{0F51AE5A-3745-7BC3-4C92-DB5AFCF61BC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69" creationId="{CFA8E2E1-9751-5C3B-6CE6-2162D8311AE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70" creationId="{EBE754D2-6B91-96E3-ED45-5EEA6BAAF27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71" creationId="{713EE56F-5C37-6018-BBBB-9621C09B6D8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72" creationId="{E51A2D1C-AE53-EA77-5E77-D8B386A115E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73" creationId="{035F8E4C-E4FB-347A-6B85-C4F5B7B8E57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75" creationId="{05781113-139D-73E2-B92E-693905E1626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76" creationId="{ED154D95-8B17-3612-7372-EAF2680734D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77" creationId="{23A1E263-25E5-0D34-0FDB-FCFF7C04364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78" creationId="{4E331999-88C3-AC23-ECE5-3BDA791DDE3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79" creationId="{EA42FC02-45A9-707C-4857-C6A12B77336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80" creationId="{A4DCA75F-6AC1-F9B7-C062-6DE834EF254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81" creationId="{888C2445-D5ED-D9CD-C80C-5E330071893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82" creationId="{3F13BEB7-F46D-9B9C-9DFB-7543B4B8B73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83" creationId="{13DFDEF2-FB5D-52E4-3E3A-D84B7161145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84" creationId="{D5A38A74-BFD3-B0E7-B527-D8597C77EA7F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85" creationId="{54392EB8-4DD4-2D77-63F4-82B6FDE640E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88" creationId="{C9FAF962-1B2A-05C4-A0B5-FC1FA40C20A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89" creationId="{DC68C1F5-F635-B255-1983-76A9B6C423A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90" creationId="{62D4BDC8-6E83-CA8E-9097-4ED8E413ADB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91" creationId="{37EF2DF8-3768-2547-F2F5-FA9B78D8EEF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92" creationId="{47D79D86-4DB7-7AAC-D845-31F18F3D84D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93" creationId="{350CB0C6-7947-3697-1FE5-8042B1612BE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94" creationId="{B2B8B6A3-AD8B-D2B5-FD2A-716198C8EB3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95" creationId="{21B23AC2-1D68-9841-F89B-639AC3B1B02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96" creationId="{9D80653A-0493-BA62-E919-17959BEAA77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97" creationId="{3F2B5C31-8E0D-6221-321C-C7FC4B73833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98" creationId="{A233C2A9-FB14-E2B4-CDEF-0BFB02AD582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99" creationId="{D08F22B6-3E8C-F75A-4953-7447E170B27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01" creationId="{1C3A01B9-C693-31F3-7D96-3099F9BE133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02" creationId="{829EFE65-A8E8-0CE3-55F8-50B164A586A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03" creationId="{5DA8FA3C-2D2D-8452-7942-AD0721E8589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04" creationId="{74BC1132-ECF4-EA09-8BFD-CA2A9F4CC92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05" creationId="{B3AF5B1F-8406-7491-4CD0-0E09D83C0D2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06" creationId="{6CED9E3B-71B6-DA98-AB67-1E0516EEC4D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07" creationId="{68A10668-D7A1-18C3-1A9D-9A310608452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08" creationId="{E0D7821B-98DC-9F75-1290-1CEBE9E4673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09" creationId="{6A5C3567-F233-5943-2E95-F76688EA699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10" creationId="{F4704B7B-711C-5165-7CAF-7181401B9C8C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111" creationId="{5FBF672D-B18B-108D-7F99-04BFDD2487D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14" creationId="{9F7908F5-C0FA-786C-5EF2-DA8BA9666D4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15" creationId="{2C566783-4E2C-691D-988D-D63A4E876F7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16" creationId="{852EA8F5-D61C-2E49-393B-44C419C31D8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17" creationId="{1DD612D5-AA44-FC26-0729-9DE91892178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18" creationId="{B6D2413B-D51A-707F-9782-C1DBCA01EAC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19" creationId="{190D8D09-EB34-A1B1-A9F0-7CCC76F3C24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20" creationId="{B5AD16DE-112D-13D7-2DDB-BBA637656CC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21" creationId="{585858E8-B81D-64EE-9639-0725DB594D1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22" creationId="{2A826B3B-4C70-1EA4-8EA6-10F9A60EEE0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23" creationId="{AB9CC2E6-837C-27BD-4BF7-189B369800F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24" creationId="{2863686B-A69D-0D0F-7CFE-CBDFD94D269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25" creationId="{CDEB505F-A638-68F1-97C5-CE98D61E29F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27" creationId="{1991317F-DDEF-797F-ED1E-ED49A98C986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28" creationId="{8AC04DF4-4C2D-D833-0774-8D37D745F57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29" creationId="{9F2C2031-5C78-1C27-7C33-ECE479E264F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30" creationId="{4624C439-23DB-D12D-4B29-71EEC2B017E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31" creationId="{0644AEC4-79D1-0DD9-E424-6BB33A7924C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32" creationId="{8DC9BC3B-37CD-ECF2-A5C6-4EC16D9C465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33" creationId="{CBB13B02-9FF5-E3F6-F458-5666BD43E44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34" creationId="{BED14CB5-817D-6FFA-F927-A5BAED6BD7E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35" creationId="{93F9D6CC-5776-5592-E1D1-16D4E71418B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36" creationId="{D60EA881-AA1F-1433-E93C-545993958E4C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137" creationId="{C6F0BFD8-47ED-263A-2837-12B4FFBB0E2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40" creationId="{26BF5421-51B3-45D9-39D9-1E0280C3B12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41" creationId="{94F216F7-581D-8893-C0A2-1F7AD76B8EB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42" creationId="{85BF8317-E761-446F-DBDA-88DCD85110B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43" creationId="{0462884F-D3D8-BAFF-D1E3-D3F8A8759A0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44" creationId="{E8F5BB30-DE2F-9177-9FD7-07D8CFBA647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45" creationId="{84569259-FE3D-CD18-C1F4-72CF33DC21D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46" creationId="{0854B8F4-6D1B-7EBA-F44C-E77A8F36CED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47" creationId="{64CB522F-0DE7-97B1-0FEB-A35F616F38D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48" creationId="{5C128586-42D9-074A-C15B-DEF723F61BC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49" creationId="{35A70EA0-E54A-5E51-FA6A-B6DDCC9365C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50" creationId="{1C575CDA-02C5-950E-1091-3A4C8B684E4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51" creationId="{4392D952-647D-E428-9568-4765DA0EE09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53" creationId="{BA69759E-2E9D-9519-38C4-5BD4973CB00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54" creationId="{FEB6F33F-81A9-EDA0-B8CA-1AD9575D0CA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55" creationId="{5607ECE1-2C62-AFE8-F228-70D5303580E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56" creationId="{5F060A60-FEFC-AC5D-7336-E3EB83C890D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57" creationId="{7D529713-CCF7-082A-F773-DCB63E2CE06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58" creationId="{C42EA819-40DC-801E-245F-FA46BDC5BFB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59" creationId="{481BB2F4-ECF8-F772-3541-BF60A83AE9A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60" creationId="{30E94184-9193-85C2-755C-7CCE76C432A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61" creationId="{D77DF186-7B07-2A71-12B5-192EC931767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62" creationId="{9042E3FA-E11C-C3F8-82E6-FC4EE427CBBA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163" creationId="{77195A6E-46D5-87BD-7ABB-4B5A536CB62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66" creationId="{6C8E8CEE-5899-52D9-CE23-32DAD90C9C5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67" creationId="{9B044D6E-CA5E-C076-BF7B-CE959D13AE9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68" creationId="{B8E27315-A212-A89C-9752-0BCE88D1E07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69" creationId="{43823CEA-3ABE-8C60-BA40-D6920D7532E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70" creationId="{B21AF984-0821-BB89-BECA-B6082223020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71" creationId="{FA6B5F83-7932-8ED6-FFBA-4F384AE7959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72" creationId="{F42F4A93-6CBA-D1BD-25D1-591425EF0C3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73" creationId="{264A2AE8-9CB1-231B-B3C2-31E79F4A3D8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74" creationId="{AB532901-E2BC-FDEA-A5F1-CDAA1770F9D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75" creationId="{4C842F50-032D-68C1-DF54-B5238BF918F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76" creationId="{C84CB155-598F-40C9-5385-C5264248C23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77" creationId="{59DA08D7-8643-7561-1B8E-696D2DD1C36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79" creationId="{E3025DC4-C845-087F-8E5F-022F8025D26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80" creationId="{6017DDBD-F833-182B-2584-AEA29F56A22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81" creationId="{BD32F0AF-945A-6E3A-680D-64B43851217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82" creationId="{7F5A3622-8857-4D17-A05D-9B306CDC92C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83" creationId="{26BD31A7-4F9B-0331-A9C0-46EC2F005F7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84" creationId="{20A5DAE1-2E09-3495-0EC2-97147AF8679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85" creationId="{DBD5F90F-3C39-9849-E905-A0F86BC6AAC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86" creationId="{455F0E30-89A0-BA47-4AF1-D29FF21B1A2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87" creationId="{A29B23EF-2ECF-A647-C978-9A20A863C3A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88" creationId="{ACDABDC8-102C-A761-CC24-7C180A70B930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189" creationId="{E163FD04-4CA0-FB1F-49DC-1E2CB09C606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92" creationId="{F807FE43-1A64-F6BF-170B-527B9A94E3A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93" creationId="{3F38882E-21A4-D1F6-ED29-C1038143283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94" creationId="{5D3D7B0A-0929-E971-E28D-B73D2E1741B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95" creationId="{1251D26B-8A5F-D600-0C9C-B17F543D577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96" creationId="{FC473505-DE53-0A4B-A434-5BA5C275C80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97" creationId="{7E08C83A-3661-A400-1153-ABEE93C2E05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98" creationId="{E25752DD-0589-D687-C7F7-BB908EFD81B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199" creationId="{B355E90A-0122-1BD7-6E51-59ED4CF7E5E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00" creationId="{897265A8-216F-3405-E123-212E0A5EFFC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01" creationId="{9FD67AC3-7301-6675-7023-874B394F310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02" creationId="{2C266F0C-0003-3844-D10C-443BD525DCB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03" creationId="{21C89262-5FEE-264D-04DD-CFF74E9BFEF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05" creationId="{D824D113-7533-1582-7E84-AEB22E74FCC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06" creationId="{A2934FE7-10DD-62C4-6804-80B8DE71CD6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07" creationId="{425C0FDB-E56B-2AB4-D64D-7A4C4C3C54E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08" creationId="{BB486B63-5F2F-48A9-8EF8-0B1EF382190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09" creationId="{36B10E1B-477C-2BAD-F9F4-85B4C01C702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10" creationId="{6DC27EBC-550A-A04D-15B1-ABC6D87F426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11" creationId="{B7DEC674-07C2-5F72-561B-7DB16DDF16C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12" creationId="{60C78B55-E103-198B-C65B-57B808F70C2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13" creationId="{04F94AA6-CB9A-1CEC-8658-347F19FFBB9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14" creationId="{9098745A-7754-04B9-3420-FBBA9AAFBAA0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215" creationId="{A5264EDF-0199-61E2-9F1F-372FA5E5C78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18" creationId="{BD284791-6E03-BCC5-91D0-EC385F7513A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19" creationId="{1B6FC090-281F-BCFC-4EB3-F552B588191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20" creationId="{EA769059-48F0-C55C-34A8-D7D5E0865E7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21" creationId="{AC65C59A-E4C8-C087-67FF-8C469B9E39F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22" creationId="{C75E87FD-55A8-C862-FE4E-0B24404CCBD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23" creationId="{DB2491EC-0AA5-220D-7D23-68433FB2F1F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24" creationId="{A5B0A33F-1137-2F59-B018-3DFD06F722A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25" creationId="{9686912C-A265-968D-CBE4-D1BBDDD9655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26" creationId="{14F12C3B-757F-0095-0830-F73EFBF243F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27" creationId="{1A5BDA66-0F6E-93B1-5F46-E76150817EB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28" creationId="{8113DA6E-92F7-2E25-5BA6-0C238BD100F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29" creationId="{3AF841B7-E87B-89FA-A836-1568E591407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31" creationId="{2F281A71-F7D6-E5F7-87F2-5C550D7320A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32" creationId="{B0BE6A5B-49A3-5DC9-5FB1-C714C3DEB8F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33" creationId="{7AC5D6FF-06DF-C595-F8B8-5F832575E40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34" creationId="{D6AF47CF-C56F-C6DD-166A-A90A60292B7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35" creationId="{BE612BD4-2ABB-4462-CF88-93914EF913D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36" creationId="{E54B89B0-1981-4015-0FEE-5FA5ED27F00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37" creationId="{909FF573-F2F5-6825-65C9-CA48BE5ECC6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38" creationId="{3F7FA924-A7D8-F501-5A61-7B36231720F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39" creationId="{56C2030E-CD9E-D6E0-CCFD-B82D0282F44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40" creationId="{BEE943EC-E729-2BBA-ACEC-CA54153E10CA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241" creationId="{53B4DFCB-531C-614F-7E7D-BFFD859E57D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44" creationId="{729D34AF-2FB6-DADF-2C87-12B97846C5F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45" creationId="{0474A082-A876-508A-592B-4D9553D9D36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46" creationId="{C5C51CA4-DFE4-401A-AD42-E57C40128C1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47" creationId="{EB35B087-00FB-F185-B107-E264CE3D8E5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48" creationId="{E479C160-94F1-E163-BF9C-E6A06A86452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49" creationId="{EB21BCBC-90A7-13B8-6A5B-D409C7AA7B7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50" creationId="{EA3E9FA3-2034-FBE2-E592-2AAD041D480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51" creationId="{DD8B531A-B5D8-7841-7A48-511EA22A0F5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52" creationId="{75F8DADC-F9A2-06D3-779C-50A58B7F66E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53" creationId="{0F5856D6-A174-5033-5A8B-6AA337C7B52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54" creationId="{86BCB7CF-54FE-5E20-17B9-A5433A039DD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55" creationId="{6AC53A22-8F9C-196E-3535-140499C697C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57" creationId="{293810B7-9122-3546-38AE-56211DAC997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58" creationId="{99024F8D-D0C1-9855-7442-C3D0DD74B42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59" creationId="{5AAF3173-04CD-CF2B-5F0E-813D98973E7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60" creationId="{3C264783-49F5-9A99-609E-94E23A78F91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61" creationId="{5F3B3B96-C853-D4F3-21AC-1AE00AB6AF1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62" creationId="{549EEBF0-6A87-E399-B81B-6331C244195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63" creationId="{613E57B2-4673-E097-2D74-39019EC5177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64" creationId="{5503D99D-33F9-F85A-A857-CDA3DE6B310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65" creationId="{07B1B486-E952-6F27-9A72-7818F137921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66" creationId="{929EDC55-17BE-03BF-800C-8EAABF5E7BDC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267" creationId="{A5472ACC-4BBC-3977-8561-D0F4B5EF42D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70" creationId="{D2DDC246-5C6F-5027-46F1-DE76D2C8006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71" creationId="{DED149FD-ED14-809D-6CA2-D08C29EC58F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72" creationId="{CA7AF0F8-BBF4-AA59-8169-8FB7A8062D2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73" creationId="{A658D701-F912-6E7D-7F2A-71A917BA9B5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74" creationId="{30C17C93-70D7-3B4C-B0AA-777167CA362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75" creationId="{A083F802-4ADF-44DC-75FA-1CD9B4CFFE5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76" creationId="{01140248-94F7-C328-ED43-38F015E7250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77" creationId="{AE2086C6-097B-3D49-3880-978AD1BB4B8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78" creationId="{4A6EF2AD-2FF6-5740-916D-39DD5E5448F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79" creationId="{276C4C79-46B4-07D3-E1D7-599C8BFBB7E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80" creationId="{A69A006A-8C12-0217-59F6-A405604E1E2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81" creationId="{1F67406E-560A-06B8-9548-8E8B4674ACF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83" creationId="{1AC33DF3-856F-F365-B42A-B6A46D5D223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84" creationId="{C33E0D48-21A3-F100-C619-A0C360DB102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85" creationId="{73D89E2C-D5E3-CF87-E1C7-8359FBA3CB4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86" creationId="{D77CD1A7-7313-37DE-2E6E-E2B1DE4B8F8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87" creationId="{23D939F7-7A65-C17F-F8D1-FF351A9F1F3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88" creationId="{76E74B77-8DEA-8BEB-F240-9B23378B2DF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89" creationId="{F3557797-DE40-A3EC-8E66-10981E0FE45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90" creationId="{38A6F11C-8E3A-9B5D-9BF3-CB4CBC76545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91" creationId="{7CE28D8D-757E-75F6-8B20-2426A3AC90E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92" creationId="{52598908-ED54-B2AF-6576-A2D53F17DA01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293" creationId="{A24106AE-3610-AD69-1EF2-C387805A326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96" creationId="{8F41A7CB-E9DE-8F7D-7663-FB5DDC1CB6F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97" creationId="{C79E4124-D403-4C5D-51FA-4EE10B199F3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98" creationId="{3727AA0C-C83D-BA4C-8C02-7B2128DADA7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299" creationId="{4C1F1A48-E327-43EF-B6B7-AB61940B182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00" creationId="{A9050D82-4A55-6913-723A-C99F90620E7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01" creationId="{75E0816C-CAB5-BC76-8A5F-93FAA3AE775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02" creationId="{8C07C872-31A2-7931-280B-A6439102D77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03" creationId="{C77D0733-53DC-AAB7-0363-695C32D7995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04" creationId="{9EF28153-3EA5-034F-6FCA-886D15FF7D7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05" creationId="{1D318144-A3E8-882C-DDCF-DA82950E06E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06" creationId="{53ED6572-9B18-7258-7EC6-93C3E6882E0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07" creationId="{DAC07BCE-443B-7408-6F05-6E6A280090B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09" creationId="{CDC4DC55-F253-7CAB-8584-D8A86952CE4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10" creationId="{7C38EC57-D6A4-697C-35F9-B07A6AD4354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11" creationId="{A404BFC2-B7F2-A69A-E07D-13CE9933150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12" creationId="{0662881B-AE9D-6213-3591-C65A7B80EE9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13" creationId="{484B479C-68F6-FEF8-7F60-34B02E13207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14" creationId="{A2DE4BE7-FBC7-0EFC-825A-0E4F1698710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15" creationId="{E0CBFB44-4E89-4AD7-8BCC-60E4E4024D2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16" creationId="{281674BE-0413-51A5-4AEC-38778D4C03D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17" creationId="{245525E8-4E29-04A7-53B3-FC5B848548A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18" creationId="{58A22F68-CFF8-9626-AB01-100C3A61EEA5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319" creationId="{84F8A8F2-E2D8-B06F-1DE0-D5D6D4E1D9D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22" creationId="{079C7805-D733-8CCB-0019-8A974B17A5C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23" creationId="{387C2143-0C81-BB2E-4609-D5FA807D53C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24" creationId="{A827388C-386B-EF78-548D-69F92011F07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25" creationId="{82368AD8-5A56-F60F-DA57-720C34C44BE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26" creationId="{F33513CD-29A0-15CF-0ACD-EFC0E40FB63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27" creationId="{FCB0146C-237E-B36C-8581-FCB028743ED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28" creationId="{D49A09DD-BEFC-456E-E17D-BC83C9B099C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29" creationId="{2C269A85-A8DD-102F-8405-69387B4FDE0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30" creationId="{A8E1D1C5-52FA-7B07-082D-F06B0201353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31" creationId="{EB65F3A0-D748-A60A-DF0F-3FBD889A6D6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32" creationId="{CE586C6E-076D-95AD-A220-D0492946A6A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33" creationId="{D981610C-5B97-933E-9301-1996A298967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35" creationId="{CF6618BD-5D88-0A69-62B7-081B63D0037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36" creationId="{DD6FE56D-7E65-D229-8D70-2C72FB1E5C3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37" creationId="{0DD1954E-2E01-3F6A-5A32-CB82E9A6B5B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38" creationId="{8A414210-1776-1A25-8D14-F5CDFFD6019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39" creationId="{AE48DEFA-0037-2F68-FEF6-173AF15F0D9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40" creationId="{D64A01F0-C56F-BD29-43D4-DBDCCCDA1F9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41" creationId="{D2586EAA-1916-8777-D656-AE761D67BAF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42" creationId="{09824ABC-ABAC-F76F-2C38-E132672368D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43" creationId="{7549701B-A3A5-C3A0-A690-C5B05D2B0AD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44" creationId="{9DFEE0A1-E9CB-103E-904C-63FF5ADF28B8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345" creationId="{301DC959-953F-2E80-75F6-F6BD1304D2C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48" creationId="{FF03155B-7BB6-E355-B9A6-4BE0D241D75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49" creationId="{400D44B9-4712-8430-AAED-6CCC9F397F8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50" creationId="{BB1E50C1-A04F-90F7-7166-DB84E11B4B7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51" creationId="{C2E31FE0-6BCE-69FF-B61C-EF39E74075D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52" creationId="{69784709-5396-60BA-0454-90515732415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53" creationId="{E7009BAD-FDFA-FBC0-FA24-FA493D2B5F2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54" creationId="{CAD8CD90-1E6B-5E7F-2C28-998BCDD1160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55" creationId="{622E56B2-075D-89E4-6B06-223A0E1EFD4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56" creationId="{97C50878-2E65-A293-8018-101AA98DE0F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57" creationId="{F712BFB0-F903-2F4A-25FB-8135F14ED21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58" creationId="{7C9CB27F-842B-3363-B496-8F04379E05B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59" creationId="{8A317622-9D38-91A7-6B88-63211CA5125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61" creationId="{C0E090D7-02E9-0510-75CD-5810CCFA407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62" creationId="{C5B534E9-B4A0-B31B-5FE3-8683D78990A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63" creationId="{127568C1-A903-E2BB-3FF6-0F42C994152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64" creationId="{125D2A11-CB75-4481-65C4-30639383FF5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65" creationId="{DE7E21B9-454A-BB01-4405-9142E95E31A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66" creationId="{20476142-F137-7ECD-39E1-1D26EFF6EB9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67" creationId="{59B531C9-F575-A198-77FF-583DDF4E95D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68" creationId="{615C2FEC-2EE2-A811-B90B-BCDB5F8DD39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69" creationId="{5B84B2D1-E8B8-3455-ACE1-C74F1C22FEC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70" creationId="{DB3D19BF-B00D-A3AF-CD2F-6A25B860B5FC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371" creationId="{CB09BF95-13EC-254F-90B3-38E8C644BA5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74" creationId="{3009FE47-C3BA-074A-CB1E-DCC93F198B3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75" creationId="{817624F1-99B8-2A08-D3C7-8B0EBC0AA54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76" creationId="{2DF3C065-226F-739B-DA78-FC0B2AC75CB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77" creationId="{3FC59D96-C0FC-34DD-978C-D16F69C6DB4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78" creationId="{B9978620-A8AA-B8E3-0932-F5490A41FCD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79" creationId="{B015D7A8-374F-383D-BD07-D373E22CA89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80" creationId="{6EF70CAB-1818-7357-972B-B0E4016303C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81" creationId="{6680AF3D-4221-9469-2BC2-E20081F4A9A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82" creationId="{9FDA703A-C7AC-76B5-959F-7ADBF64084D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83" creationId="{5C41CF9E-8222-2A8C-29E2-FAFBAD06A31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84" creationId="{FBB5C70B-97F5-645A-DB1C-BA35BF9AD56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85" creationId="{C114B9F4-D83E-8287-52EF-8C3E9807263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87" creationId="{2968D8EB-C3EA-A573-0072-8CD27EED531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88" creationId="{FF5453EE-C2DB-BCB9-0976-1DA7A107FBF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89" creationId="{1B32D476-595B-1D35-DC7B-B3283E639C7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90" creationId="{9B7D3218-13E2-5836-ED2E-BCBE43A7650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91" creationId="{6363EE0A-9579-EA66-33F8-1E2433C448C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92" creationId="{B63D8834-AC03-1AAC-62F4-9213D49C52E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93" creationId="{C09B46F3-F183-835E-CA77-C64C1ECA807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94" creationId="{22F1F5D3-13F3-A5C5-10CA-FB22236F17F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95" creationId="{FCEF3B48-3129-1198-9DFA-2BF706DC45B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396" creationId="{6E716D72-4A0D-B5FB-7651-F48FF893C7CF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397" creationId="{8D764CB5-1418-6D75-CD60-FD7B59E0438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00" creationId="{BFF5BD98-38C1-9140-7BDE-7339D895BB4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01" creationId="{05DAB20A-EE26-CDCD-3DFB-EBD5C947B40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02" creationId="{55351E7B-ED97-BE0E-B512-38B726E6D46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03" creationId="{0D6999EC-23E2-D607-93F7-CEE520C6FF3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04" creationId="{9490D483-618C-669F-B212-721FE4BDF69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05" creationId="{5FD34A45-E2F0-AE88-AAEF-F2CBEDEC61C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06" creationId="{9B7784FA-88F6-58A1-856C-D445B53721E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07" creationId="{0262EFB2-13B5-E31E-11D0-656D0FF7F32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08" creationId="{F7C10D50-5A63-74DE-75B7-68B1C6D9C06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09" creationId="{AE14F1B0-1082-54F7-943E-24486040450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10" creationId="{42F75392-84DA-1043-25EE-A615A5924AA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11" creationId="{7E1120E3-2ED7-5D3C-66A8-C0932463893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13" creationId="{9B6F10D2-371A-1FF0-2813-1BF0BCB154F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14" creationId="{926B9EA5-3F02-DA34-ABBD-225782662C7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15" creationId="{0E4C08B5-34C8-A5E3-3973-3B4A4F2A6F5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16" creationId="{FE0AC42A-5660-BA4A-4DA3-94874E16476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17" creationId="{BBD21841-A0FD-5A29-6D68-E4142A08108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18" creationId="{1B2E0615-9A83-A1B1-B2A9-B6D906F0AB1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19" creationId="{5770E9FA-1C1F-D7CA-EEFA-54EEBA8AF38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20" creationId="{C0B0CEF9-6E8E-224B-C570-EEC6E17076A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21" creationId="{21BA23BB-9938-A697-D89D-B1FE6E81654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22" creationId="{E8654401-F635-1BF1-2B5D-D5ACA385E51A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423" creationId="{AC12E6D7-A14C-2038-FC69-4BE8FE15F7B4}"/>
          </ac:spMkLst>
        </pc:spChg>
        <pc:spChg chg="add mod">
          <ac:chgData name="Luis Manez" userId="f6bf1618-02dc-4663-8dbb-debc9ae6211c" providerId="ADAL" clId="{42A0F6D5-08CF-7849-B5E8-AAFDF63DD693}" dt="2024-01-27T08:40:34.076" v="2757" actId="16037"/>
          <ac:spMkLst>
            <pc:docMk/>
            <pc:sldMasterMk cId="4013492820" sldId="2147483672"/>
            <ac:spMk id="424" creationId="{7550F5D5-DEA3-BAD7-980D-FBBE468509B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27" creationId="{AA7579F0-A35F-D92C-86FC-0E3CECB5E1F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28" creationId="{6B3F9E0E-5735-284B-A78B-E60D2D5AF5E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29" creationId="{B4F9A932-270E-4CF4-38A7-0F20D6B5A7A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30" creationId="{A569A1E3-D46B-EDD4-9BE2-8D1D4B6B92A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31" creationId="{FA4ED8FF-5BD4-6DD8-9203-1002503B930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32" creationId="{E716FD66-51D2-9019-2F20-F57007FA5B1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33" creationId="{9BB8801C-B207-8C21-4E75-A4DCDA00660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34" creationId="{89524996-F553-9CB5-C7FD-30B7C8C7A61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35" creationId="{8E2ECEE5-B840-1D15-64C9-FC0AF85D5F9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36" creationId="{FB46344B-5F71-4EAC-0AA4-8855BEF330F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37" creationId="{A0EE82D9-96FA-C0C0-8FE8-E94DFB28F0C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38" creationId="{18DB5E03-DE08-6C7F-6237-F73B9F7E3A0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40" creationId="{68F8CF83-049F-9909-5E1C-178BBD49B3F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41" creationId="{B0FCBEE4-0C3D-99E8-694C-E9DC83C147D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42" creationId="{ED74FAE9-3ABC-2AEC-560A-0F304846CAA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43" creationId="{DC113D01-C5EC-583C-06F7-0440D2DE958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44" creationId="{D0685384-C4EF-0876-60D5-11F973245C3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45" creationId="{F3CF6E29-64B6-61F1-F0A0-A418FB48C51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46" creationId="{B71694B1-672E-A0E1-6D6B-0DA91C5ED1C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47" creationId="{E0139D53-658F-C867-FEE1-984E66761DA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48" creationId="{A275CE4C-97D5-0F03-6C92-25626E3B2EA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49" creationId="{3DB5C868-CFFF-E8B9-79FF-5D36B7F978D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51" creationId="{10D0B81B-EF41-76A2-65BF-6AF26DE071DF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52" creationId="{537356B7-790A-BB6A-4C6D-A13647EE932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55" creationId="{4847D350-745C-6C04-04BF-90BBE8F530F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56" creationId="{08ADC274-63D7-02AD-C616-E26ABE602B7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57" creationId="{9ABA8B55-FDA1-1865-E55F-4292EF03DFF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58" creationId="{BFA63E71-DAC6-D1D6-7C43-37871102AF6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59" creationId="{9727D5D1-9ECB-E08B-C11B-412EDF874FD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60" creationId="{5CD34AD0-2838-0E13-E9E2-25D891BCC4D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61" creationId="{6C21C185-3F16-01BF-3C91-D651BA9ABDB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62" creationId="{2C25094C-A7F2-8E4E-2ED5-742DC28B3C8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63" creationId="{3E35086D-C6BC-42F4-0711-857C4BA85AC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64" creationId="{8A33AE62-EFD7-63C3-A6FD-E49286199DA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65" creationId="{117B8CF3-FC25-9F07-0481-4FE44804134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66" creationId="{2E3A0397-682A-D996-EA7A-6E1520A90BF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68" creationId="{9362F258-424E-BEDC-8DF6-A2FCC0E9DA1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69" creationId="{819D2062-F955-568F-1E01-80FF820C45B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70" creationId="{9DADFC22-2F89-3259-D380-49155FA766C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71" creationId="{FB1F5D54-6F30-1F43-5E85-5E79E75CE87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72" creationId="{2C30F69C-6324-C1F8-6D61-9621E288BD2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73" creationId="{A8365500-CF71-F6D3-C90B-86DD168C10E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74" creationId="{F4481316-B2E2-154E-6ECF-B3AA5BF2B92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75" creationId="{7D20D850-F79B-A4AD-B476-CAA2435B5F6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76" creationId="{23C2D25C-E73B-FB6A-685D-0BB6551EBA8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77" creationId="{0027A6CA-5BAC-2E4E-BF59-060153E9CE8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79" creationId="{170EDBF8-8C0A-B5A9-EE25-06BCD824C7C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80" creationId="{B982A6E8-4359-DDF6-1C1B-4B42812D3F5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83" creationId="{D98D15D5-4939-D8DD-0EC5-E56264CE221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84" creationId="{AAED553E-0A33-C20C-9E4C-9740A0F2585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85" creationId="{5C1B17E6-E35D-0967-E22B-2407D97F33D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86" creationId="{8C974AB7-E953-A1DF-2F39-EF2B63A0066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87" creationId="{B0C4A579-B30E-FE30-26DE-C2AE99276C7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88" creationId="{49E55AE1-555E-4B25-0C38-35AC7F9CCD7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89" creationId="{0DD29743-FA22-59A3-E7C8-F8BDD0E3D06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90" creationId="{5BD8D269-9325-CAFB-24BC-6A548291B8C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91" creationId="{6CD0528D-5402-EEAF-50CE-D506C45CD85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92" creationId="{A3DA3B84-1744-C3EE-19F3-E08519D3D66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93" creationId="{8D1D9039-CFF6-03CD-420E-E652319EB36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94" creationId="{B484046D-A547-F903-A542-E6BC4B70BC8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96" creationId="{D2971B22-D15F-2243-6FCB-40D30D5908E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97" creationId="{1EB16FC9-47E5-D447-3B20-F60F0A37109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98" creationId="{CD1B60BA-759D-BB6A-4484-76BE306A842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499" creationId="{A65E2E2B-C6FE-A427-1EF2-DC01AB63B9A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00" creationId="{842AACB0-7F0B-B035-2907-4E664147FBA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01" creationId="{5AD3A106-9BEC-5E7B-1D47-45B193A7150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02" creationId="{529DF943-9089-3386-5312-0DBBE8BBD9EE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03" creationId="{FB1E7DE6-35AE-6E91-9C62-3A1EAC3DD9E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04" creationId="{F90AA1C6-C716-D68A-A0E7-D4D9767A351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05" creationId="{3C9D0B1A-FEC6-FFC9-363B-C2311E57A477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07" creationId="{857FAB59-59E5-76C6-6F94-B2F222AB0DD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08" creationId="{5B10DA56-E578-A3CF-CC36-C1304E2A80DA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11" creationId="{0428D6B0-2BCD-ECB3-2FC3-4B1B47314FA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12" creationId="{7ECA9D92-7BB7-4E00-9271-9F10C32191B5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13" creationId="{6EBAEB01-09D1-1A80-5558-DA6AF323347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14" creationId="{04613A34-0C8E-20F5-CC56-0DDF7AC0089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15" creationId="{515E68DA-4411-89DC-D2C8-411F48473CB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16" creationId="{680D8903-8F6E-FBA6-9E2D-28B7F4B0EF7D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17" creationId="{34EE314C-E939-FE4C-F7EF-50E414227D4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18" creationId="{BAA8A01A-D336-DD5B-8A4D-A0C0A5E624F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19" creationId="{6BBFD5DB-5F2F-BBAC-0C43-ED65AD9DF799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20" creationId="{98AE89DA-EBCD-958C-17A6-93BBFCCCEA2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21" creationId="{3BA5DBEE-5FFD-4144-7B66-4E02F16B900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22" creationId="{A2039B24-4137-0C8B-6C3A-BF9E81518371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24" creationId="{12E53A8B-6ACC-E62B-9CA2-562A49D712F0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25" creationId="{F308C96C-F8B6-EBF3-1F9E-2E50AF13B6B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26" creationId="{A651AD35-1868-ACFB-F193-C5333313DC62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27" creationId="{13D61882-ECA2-A9B7-871C-5BC5687C8AA6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28" creationId="{ED6E4715-C8E2-95A7-C95E-D097EF0FBABC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29" creationId="{98E02DAC-C896-3AE0-9B4B-5CEA82EA9F23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30" creationId="{27677AA7-FF8F-B6D7-73AF-00422083F144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31" creationId="{B4DCBFBA-20D5-03E9-0C73-DCA7C0BB754B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32" creationId="{87A4BAC7-C200-7C71-D570-9B0E15FC7938}"/>
          </ac:spMkLst>
        </pc:spChg>
        <pc:spChg chg="mod">
          <ac:chgData name="Luis Manez" userId="f6bf1618-02dc-4663-8dbb-debc9ae6211c" providerId="ADAL" clId="{42A0F6D5-08CF-7849-B5E8-AAFDF63DD693}" dt="2024-01-27T08:40:19.714" v="2756"/>
          <ac:spMkLst>
            <pc:docMk/>
            <pc:sldMasterMk cId="4013492820" sldId="2147483672"/>
            <ac:spMk id="533" creationId="{A992D883-F87D-0B17-3402-27513B3796AE}"/>
          </ac:spMkLst>
        </pc:s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8" creationId="{64D5707D-5E6A-B0DD-E2C0-BAEFD6A0046C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9" creationId="{BA7D083A-41EE-F5AF-C66F-3DF857A9BB80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22" creationId="{48A0A8D1-A998-CCAB-2D51-21BB2532D000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34" creationId="{E1259245-F327-35AF-23D9-10A6EDBE933E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35" creationId="{67B5E9BF-73EC-2A49-52E6-B5A7D0BEB22B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48" creationId="{83716428-3CF1-6D2C-DC45-10E31D1D6366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60" creationId="{71904D09-7135-1E21-A5A6-480EC0CCD21B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61" creationId="{6A75EE4A-C4BE-F677-A9B5-AC0B4C51FC33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74" creationId="{0695C2F4-7447-C4F6-2143-C8B99775D1FA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86" creationId="{2FD532E6-92B5-19B2-FAD0-CAD2682B4E9D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87" creationId="{94BD8826-9A33-190F-5BCB-E0D5E26CC946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100" creationId="{858DEA59-F945-FEB1-4DBD-069B9597053C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112" creationId="{3723C0D7-8DA4-369D-E8EC-470AC1A7228F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113" creationId="{9A286ED4-2A23-07AD-D64E-55FF5DFDA372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126" creationId="{12CBF82F-7473-E4CE-FFD7-8C11818B2ABB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138" creationId="{89B3EEEE-EF6C-09B1-E721-1C01DA003F2D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139" creationId="{3B653300-2F66-D880-CD9E-55921ECE9AE2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152" creationId="{865D344D-A711-0101-7A58-2020986F534E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164" creationId="{D8DD301C-8B6D-4BB7-B385-9BB75A800959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165" creationId="{DD6D701F-56C9-1669-F4B6-E49DD79AFD43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178" creationId="{654D22AD-23C4-C7AF-27DC-EB39CAE663D6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190" creationId="{70F683F7-DB29-53E8-D194-0846FEFBA122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191" creationId="{2A5E16F8-B4E9-0C9A-AEBA-050F9FAF94AA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204" creationId="{E4A42E5A-545D-464C-DB6A-63121C344514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216" creationId="{0F1EE1AD-B8E8-2C71-9721-CAEF70FBC0DC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217" creationId="{A1388751-C8F1-69DF-D072-A95CEAEBA2DE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230" creationId="{24FF8E8F-BBB5-D522-A9AE-184E53D08788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242" creationId="{414D8DD6-54BE-D018-6E46-8A6C1C1695F7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243" creationId="{CC87A3CD-F363-E63E-CC73-3100FD444212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256" creationId="{C9E70C8E-9FA0-BB04-B179-94BFCB89B337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268" creationId="{B9320872-C78C-DEA1-9FFF-E46B7FC4A95D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269" creationId="{AC2778C4-2EFA-0631-441D-6C4E5E51B0A4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282" creationId="{7899B36B-E75F-A064-5A9C-185204649ABA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294" creationId="{811EB6BE-6E91-7242-C65A-497762E08145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295" creationId="{EB2E12CD-7AB4-9EB2-6EE0-102846333CB7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308" creationId="{95A88838-20F6-1306-EB16-1F2047C695E6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320" creationId="{61F54B29-A90F-9BBB-D1CD-D07B63ABA73F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321" creationId="{0CFCB251-C8D0-10A2-5D32-1387B9110538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334" creationId="{5757A081-5142-F2A1-40F7-66D6BA241E20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346" creationId="{557DC1B9-55B1-0064-E9B2-F0607205AE5F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347" creationId="{A6DB226F-0B0D-82CD-1A1C-E5507F913F6D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360" creationId="{FA43D53C-B2C6-9A83-6413-4690C4CEC050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372" creationId="{2A4EA8EF-EC80-A8B7-4650-38CFA1D679BA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373" creationId="{52AD19E8-6A22-9751-3A99-CD50EA221B35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386" creationId="{378BAFDA-004E-A544-0642-C9CD3CF475D2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398" creationId="{E2D7F809-427F-0672-9DBD-C39DB5DA2CE1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399" creationId="{44F06CF5-3978-631B-0052-8355BBF59F9A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412" creationId="{0B886A38-BB44-DBD9-9A18-5775420F755D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425" creationId="{0CF0D869-58CB-277B-E9F9-F146ECD6FB15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426" creationId="{A8627AFE-FB1A-1450-2D89-6715DEA0FC68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439" creationId="{16166BB8-F404-3C80-5216-7C183056A61B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450" creationId="{BC536DB2-1397-5F10-24CA-4FBDED2B5BEE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453" creationId="{C69979B3-0095-B6DB-2810-E90FCB66DFA7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454" creationId="{F80E85EB-66AE-55F5-C9FA-FFEA41E286AA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467" creationId="{D6094479-7E64-15BD-1DEB-0FF6E4E45927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478" creationId="{62BF8681-9EA0-67E9-7DCC-6008A850646A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481" creationId="{43618FC8-17B9-E400-874A-612E290D0CD1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482" creationId="{E036677B-B802-9C7D-8345-D5D5FF09017C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495" creationId="{692F3CF3-60E1-DA98-ADC5-C05E805EA6E1}"/>
          </ac:grpSpMkLst>
        </pc:grpChg>
        <pc:grpChg chg="add mod">
          <ac:chgData name="Luis Manez" userId="f6bf1618-02dc-4663-8dbb-debc9ae6211c" providerId="ADAL" clId="{42A0F6D5-08CF-7849-B5E8-AAFDF63DD693}" dt="2024-01-27T08:40:34.076" v="2757" actId="16037"/>
          <ac:grpSpMkLst>
            <pc:docMk/>
            <pc:sldMasterMk cId="4013492820" sldId="2147483672"/>
            <ac:grpSpMk id="506" creationId="{580C14C2-85A1-C7F7-4E8E-261DB0320882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509" creationId="{1D610679-8ADA-A19C-C6F2-1DB8CA59018D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510" creationId="{B0939010-210D-7DFF-EA07-80D655356766}"/>
          </ac:grpSpMkLst>
        </pc:grpChg>
        <pc:grpChg chg="mod">
          <ac:chgData name="Luis Manez" userId="f6bf1618-02dc-4663-8dbb-debc9ae6211c" providerId="ADAL" clId="{42A0F6D5-08CF-7849-B5E8-AAFDF63DD693}" dt="2024-01-27T08:40:19.714" v="2756"/>
          <ac:grpSpMkLst>
            <pc:docMk/>
            <pc:sldMasterMk cId="4013492820" sldId="2147483672"/>
            <ac:grpSpMk id="523" creationId="{E700E084-C743-9A09-778E-3B8F7BB112C1}"/>
          </ac:grpSpMkLst>
        </pc:grpChg>
        <pc:sldLayoutChg chg="new del replId">
          <pc:chgData name="Luis Manez" userId="f6bf1618-02dc-4663-8dbb-debc9ae6211c" providerId="ADAL" clId="{42A0F6D5-08CF-7849-B5E8-AAFDF63DD693}" dt="2024-01-27T08:41:25.024" v="2768" actId="6938"/>
          <pc:sldLayoutMkLst>
            <pc:docMk/>
            <pc:sldMasterMk cId="4013492820" sldId="2147483672"/>
            <pc:sldLayoutMk cId="717421287" sldId="2147483673"/>
          </pc:sldLayoutMkLst>
        </pc:sldLayoutChg>
        <pc:sldLayoutChg chg="new del replId">
          <pc:chgData name="Luis Manez" userId="f6bf1618-02dc-4663-8dbb-debc9ae6211c" providerId="ADAL" clId="{42A0F6D5-08CF-7849-B5E8-AAFDF63DD693}" dt="2024-01-27T08:41:25.024" v="2768" actId="6938"/>
          <pc:sldLayoutMkLst>
            <pc:docMk/>
            <pc:sldMasterMk cId="4013492820" sldId="2147483672"/>
            <pc:sldLayoutMk cId="991475707" sldId="2147483674"/>
          </pc:sldLayoutMkLst>
        </pc:sldLayoutChg>
        <pc:sldLayoutChg chg="new del replId">
          <pc:chgData name="Luis Manez" userId="f6bf1618-02dc-4663-8dbb-debc9ae6211c" providerId="ADAL" clId="{42A0F6D5-08CF-7849-B5E8-AAFDF63DD693}" dt="2024-01-27T08:41:25.024" v="2768" actId="6938"/>
          <pc:sldLayoutMkLst>
            <pc:docMk/>
            <pc:sldMasterMk cId="4013492820" sldId="2147483672"/>
            <pc:sldLayoutMk cId="1586019610" sldId="2147483675"/>
          </pc:sldLayoutMkLst>
        </pc:sldLayoutChg>
        <pc:sldLayoutChg chg="new del replId">
          <pc:chgData name="Luis Manez" userId="f6bf1618-02dc-4663-8dbb-debc9ae6211c" providerId="ADAL" clId="{42A0F6D5-08CF-7849-B5E8-AAFDF63DD693}" dt="2024-01-27T08:41:25.024" v="2768" actId="6938"/>
          <pc:sldLayoutMkLst>
            <pc:docMk/>
            <pc:sldMasterMk cId="4013492820" sldId="2147483672"/>
            <pc:sldLayoutMk cId="3728987062" sldId="2147483676"/>
          </pc:sldLayoutMkLst>
        </pc:sldLayoutChg>
        <pc:sldLayoutChg chg="new del replId">
          <pc:chgData name="Luis Manez" userId="f6bf1618-02dc-4663-8dbb-debc9ae6211c" providerId="ADAL" clId="{42A0F6D5-08CF-7849-B5E8-AAFDF63DD693}" dt="2024-01-27T08:41:25.024" v="2768" actId="6938"/>
          <pc:sldLayoutMkLst>
            <pc:docMk/>
            <pc:sldMasterMk cId="4013492820" sldId="2147483672"/>
            <pc:sldLayoutMk cId="1581122323" sldId="2147483677"/>
          </pc:sldLayoutMkLst>
        </pc:sldLayoutChg>
        <pc:sldLayoutChg chg="new del replId">
          <pc:chgData name="Luis Manez" userId="f6bf1618-02dc-4663-8dbb-debc9ae6211c" providerId="ADAL" clId="{42A0F6D5-08CF-7849-B5E8-AAFDF63DD693}" dt="2024-01-27T08:41:25.024" v="2768" actId="6938"/>
          <pc:sldLayoutMkLst>
            <pc:docMk/>
            <pc:sldMasterMk cId="4013492820" sldId="2147483672"/>
            <pc:sldLayoutMk cId="2691613050" sldId="2147483678"/>
          </pc:sldLayoutMkLst>
        </pc:sldLayoutChg>
        <pc:sldLayoutChg chg="new del replId">
          <pc:chgData name="Luis Manez" userId="f6bf1618-02dc-4663-8dbb-debc9ae6211c" providerId="ADAL" clId="{42A0F6D5-08CF-7849-B5E8-AAFDF63DD693}" dt="2024-01-27T08:41:25.024" v="2768" actId="6938"/>
          <pc:sldLayoutMkLst>
            <pc:docMk/>
            <pc:sldMasterMk cId="4013492820" sldId="2147483672"/>
            <pc:sldLayoutMk cId="3677769923" sldId="2147483679"/>
          </pc:sldLayoutMkLst>
        </pc:sldLayoutChg>
        <pc:sldLayoutChg chg="new del replId">
          <pc:chgData name="Luis Manez" userId="f6bf1618-02dc-4663-8dbb-debc9ae6211c" providerId="ADAL" clId="{42A0F6D5-08CF-7849-B5E8-AAFDF63DD693}" dt="2024-01-27T08:41:25.024" v="2768" actId="6938"/>
          <pc:sldLayoutMkLst>
            <pc:docMk/>
            <pc:sldMasterMk cId="4013492820" sldId="2147483672"/>
            <pc:sldLayoutMk cId="312678103" sldId="2147483680"/>
          </pc:sldLayoutMkLst>
        </pc:sldLayoutChg>
        <pc:sldLayoutChg chg="new del replId">
          <pc:chgData name="Luis Manez" userId="f6bf1618-02dc-4663-8dbb-debc9ae6211c" providerId="ADAL" clId="{42A0F6D5-08CF-7849-B5E8-AAFDF63DD693}" dt="2024-01-27T08:41:25.024" v="2768" actId="6938"/>
          <pc:sldLayoutMkLst>
            <pc:docMk/>
            <pc:sldMasterMk cId="4013492820" sldId="2147483672"/>
            <pc:sldLayoutMk cId="408864848" sldId="2147483681"/>
          </pc:sldLayoutMkLst>
        </pc:sldLayoutChg>
        <pc:sldLayoutChg chg="new del replId">
          <pc:chgData name="Luis Manez" userId="f6bf1618-02dc-4663-8dbb-debc9ae6211c" providerId="ADAL" clId="{42A0F6D5-08CF-7849-B5E8-AAFDF63DD693}" dt="2024-01-27T08:41:25.024" v="2768" actId="6938"/>
          <pc:sldLayoutMkLst>
            <pc:docMk/>
            <pc:sldMasterMk cId="4013492820" sldId="2147483672"/>
            <pc:sldLayoutMk cId="3368784422" sldId="2147483682"/>
          </pc:sldLayoutMkLst>
        </pc:sldLayoutChg>
        <pc:sldLayoutChg chg="new del replId">
          <pc:chgData name="Luis Manez" userId="f6bf1618-02dc-4663-8dbb-debc9ae6211c" providerId="ADAL" clId="{42A0F6D5-08CF-7849-B5E8-AAFDF63DD693}" dt="2024-01-27T08:41:25.024" v="2768" actId="6938"/>
          <pc:sldLayoutMkLst>
            <pc:docMk/>
            <pc:sldMasterMk cId="4013492820" sldId="2147483672"/>
            <pc:sldLayoutMk cId="2220487986" sldId="2147483683"/>
          </pc:sldLayoutMkLst>
        </pc:sldLayoutChg>
      </pc:sldMasterChg>
      <pc:sldMasterChg chg="addSp delSp modSp new add del mod ord setBg addSldLayout delSldLayout modSldLayout">
        <pc:chgData name="Luis Manez" userId="f6bf1618-02dc-4663-8dbb-debc9ae6211c" providerId="ADAL" clId="{42A0F6D5-08CF-7849-B5E8-AAFDF63DD693}" dt="2024-01-27T10:15:31.469" v="3484" actId="20577"/>
        <pc:sldMasterMkLst>
          <pc:docMk/>
          <pc:sldMasterMk cId="659101353" sldId="2147483679"/>
        </pc:sldMasterMkLst>
        <pc:spChg chg="del">
          <ac:chgData name="Luis Manez" userId="f6bf1618-02dc-4663-8dbb-debc9ae6211c" providerId="ADAL" clId="{42A0F6D5-08CF-7849-B5E8-AAFDF63DD693}" dt="2024-01-27T09:58:22.467" v="3355"/>
          <ac:spMkLst>
            <pc:docMk/>
            <pc:sldMasterMk cId="659101353" sldId="2147483679"/>
            <ac:spMk id="2" creationId="{FA454090-790D-4CF7-5B16-0C0382A9B05A}"/>
          </ac:spMkLst>
        </pc:spChg>
        <pc:spChg chg="del">
          <ac:chgData name="Luis Manez" userId="f6bf1618-02dc-4663-8dbb-debc9ae6211c" providerId="ADAL" clId="{42A0F6D5-08CF-7849-B5E8-AAFDF63DD693}" dt="2024-01-27T10:05:13.835" v="3379"/>
          <ac:spMkLst>
            <pc:docMk/>
            <pc:sldMasterMk cId="659101353" sldId="2147483679"/>
            <ac:spMk id="3" creationId="{42515C2A-E91D-6426-335F-4A92560085C7}"/>
          </ac:spMkLst>
        </pc:spChg>
        <pc:spChg chg="del">
          <ac:chgData name="Luis Manez" userId="f6bf1618-02dc-4663-8dbb-debc9ae6211c" providerId="ADAL" clId="{42A0F6D5-08CF-7849-B5E8-AAFDF63DD693}" dt="2024-01-27T10:04:28.237" v="3377"/>
          <ac:spMkLst>
            <pc:docMk/>
            <pc:sldMasterMk cId="659101353" sldId="2147483679"/>
            <ac:spMk id="4" creationId="{E71EAF53-9A49-10DB-7F91-9CCF527D05FB}"/>
          </ac:spMkLst>
        </pc:spChg>
        <pc:spChg chg="mod">
          <ac:chgData name="Luis Manez" userId="f6bf1618-02dc-4663-8dbb-debc9ae6211c" providerId="ADAL" clId="{42A0F6D5-08CF-7849-B5E8-AAFDF63DD693}" dt="2024-01-27T10:13:08.059" v="3471" actId="207"/>
          <ac:spMkLst>
            <pc:docMk/>
            <pc:sldMasterMk cId="659101353" sldId="2147483679"/>
            <ac:spMk id="5" creationId="{91B1B550-A1C7-487B-2D9F-26CCA26E4BB6}"/>
          </ac:spMkLst>
        </pc:spChg>
        <pc:spChg chg="del">
          <ac:chgData name="Luis Manez" userId="f6bf1618-02dc-4663-8dbb-debc9ae6211c" providerId="ADAL" clId="{42A0F6D5-08CF-7849-B5E8-AAFDF63DD693}" dt="2024-01-27T10:05:24.440" v="3380"/>
          <ac:spMkLst>
            <pc:docMk/>
            <pc:sldMasterMk cId="659101353" sldId="2147483679"/>
            <ac:spMk id="6" creationId="{DB5586EE-3724-93EC-E7BD-2CCD254FD8AB}"/>
          </ac:spMkLst>
        </pc:spChg>
        <pc:spChg chg="add del mod">
          <ac:chgData name="Luis Manez" userId="f6bf1618-02dc-4663-8dbb-debc9ae6211c" providerId="ADAL" clId="{42A0F6D5-08CF-7849-B5E8-AAFDF63DD693}" dt="2024-01-27T10:05:08.989" v="3378"/>
          <ac:spMkLst>
            <pc:docMk/>
            <pc:sldMasterMk cId="659101353" sldId="2147483679"/>
            <ac:spMk id="7" creationId="{1E9386DF-2C73-4CB6-18DD-FE86C821BEF7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9" creationId="{6DB03647-22BB-DA16-3556-84C0DA2805C0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10" creationId="{FAF61C0B-F672-02E9-7CBB-774B798C7E95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13" creationId="{595ED49C-9C88-2A89-7271-DBFDD663E1DE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14" creationId="{2FE20F09-D3DA-1E9E-0FDF-53025207562A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15" creationId="{19A902CB-0D83-56EA-B0D3-4AAF4B6B52F1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16" creationId="{88B4726C-09AE-5ABB-82F0-3C05D82595DC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17" creationId="{EDD90D63-CF9B-438E-7D37-B9930A084F2F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18" creationId="{CA7224CC-1D2B-BBA4-0311-695231A3131B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19" creationId="{AC5613ED-C8B0-387E-BB03-E63EAC23C7C2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20" creationId="{2AD2F41C-CE76-3062-1721-6CBEA61C4E40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21" creationId="{34CADB34-C7A4-64A0-4915-BBC1288C1638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22" creationId="{3A6DA836-5AAB-1A05-BA7F-46BAD2E8892C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23" creationId="{9D19EA2B-135F-63D2-2F20-2DE84B9CD610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24" creationId="{13C406F7-9604-4361-DF23-5BB483FD928E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26" creationId="{3A5777FD-E02A-6CB7-CCCD-6786760524AD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27" creationId="{81F078BD-29A6-4F3E-DF60-44247F65B45C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28" creationId="{862C46F6-7D48-EF31-2A90-ADA53DCA6172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29" creationId="{14075E9E-279D-5977-E034-A5D8C9BB5A83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30" creationId="{459AC15C-27A3-BDF6-B625-4E10CCF1BA03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31" creationId="{6F5FD8FE-5AC0-9D6F-1E4F-E199DA30FC5B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32" creationId="{2F49845C-301F-0D4E-0771-C658FFF5EEF5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33" creationId="{6D9D2E9F-EF1A-AD35-312B-3818F87A7B79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34" creationId="{7168ABEF-76E6-5EE2-7138-2FAC200453BE}"/>
          </ac:spMkLst>
        </pc:spChg>
        <pc:spChg chg="mod">
          <ac:chgData name="Luis Manez" userId="f6bf1618-02dc-4663-8dbb-debc9ae6211c" providerId="ADAL" clId="{42A0F6D5-08CF-7849-B5E8-AAFDF63DD693}" dt="2024-01-27T10:06:43.048" v="3381"/>
          <ac:spMkLst>
            <pc:docMk/>
            <pc:sldMasterMk cId="659101353" sldId="2147483679"/>
            <ac:spMk id="35" creationId="{A9C2A814-BC1E-575E-B77C-C26CA646F31C}"/>
          </ac:spMkLst>
        </pc:spChg>
        <pc:spChg chg="add mod">
          <ac:chgData name="Luis Manez" userId="f6bf1618-02dc-4663-8dbb-debc9ae6211c" providerId="ADAL" clId="{42A0F6D5-08CF-7849-B5E8-AAFDF63DD693}" dt="2024-01-27T10:15:31.469" v="3484" actId="20577"/>
          <ac:spMkLst>
            <pc:docMk/>
            <pc:sldMasterMk cId="659101353" sldId="2147483679"/>
            <ac:spMk id="36" creationId="{C0B5DB75-FA71-7A36-52EE-629ED6975330}"/>
          </ac:spMkLst>
        </pc:spChg>
        <pc:grpChg chg="add mod">
          <ac:chgData name="Luis Manez" userId="f6bf1618-02dc-4663-8dbb-debc9ae6211c" providerId="ADAL" clId="{42A0F6D5-08CF-7849-B5E8-AAFDF63DD693}" dt="2024-01-27T10:07:27.727" v="3393" actId="1076"/>
          <ac:grpSpMkLst>
            <pc:docMk/>
            <pc:sldMasterMk cId="659101353" sldId="2147483679"/>
            <ac:grpSpMk id="8" creationId="{7B81FEA9-A937-1F26-EA79-B47029E0C03E}"/>
          </ac:grpSpMkLst>
        </pc:grpChg>
        <pc:grpChg chg="mod">
          <ac:chgData name="Luis Manez" userId="f6bf1618-02dc-4663-8dbb-debc9ae6211c" providerId="ADAL" clId="{42A0F6D5-08CF-7849-B5E8-AAFDF63DD693}" dt="2024-01-27T10:06:43.048" v="3381"/>
          <ac:grpSpMkLst>
            <pc:docMk/>
            <pc:sldMasterMk cId="659101353" sldId="2147483679"/>
            <ac:grpSpMk id="11" creationId="{B08849A1-0003-95BD-A4DF-9F1D76A75961}"/>
          </ac:grpSpMkLst>
        </pc:grpChg>
        <pc:grpChg chg="mod">
          <ac:chgData name="Luis Manez" userId="f6bf1618-02dc-4663-8dbb-debc9ae6211c" providerId="ADAL" clId="{42A0F6D5-08CF-7849-B5E8-AAFDF63DD693}" dt="2024-01-27T10:06:43.048" v="3381"/>
          <ac:grpSpMkLst>
            <pc:docMk/>
            <pc:sldMasterMk cId="659101353" sldId="2147483679"/>
            <ac:grpSpMk id="12" creationId="{A3AA1236-5013-45E8-840C-42C86D146C38}"/>
          </ac:grpSpMkLst>
        </pc:grpChg>
        <pc:grpChg chg="mod">
          <ac:chgData name="Luis Manez" userId="f6bf1618-02dc-4663-8dbb-debc9ae6211c" providerId="ADAL" clId="{42A0F6D5-08CF-7849-B5E8-AAFDF63DD693}" dt="2024-01-27T10:06:43.048" v="3381"/>
          <ac:grpSpMkLst>
            <pc:docMk/>
            <pc:sldMasterMk cId="659101353" sldId="2147483679"/>
            <ac:grpSpMk id="25" creationId="{61F4BA7E-72DB-F79C-3580-DC996445AEEB}"/>
          </ac:grpSpMkLst>
        </pc:grpChg>
        <pc:sldLayoutChg chg="new del replId">
          <pc:chgData name="Luis Manez" userId="f6bf1618-02dc-4663-8dbb-debc9ae6211c" providerId="ADAL" clId="{42A0F6D5-08CF-7849-B5E8-AAFDF63DD693}" dt="2024-01-27T09:52:36.503" v="3333" actId="2696"/>
          <pc:sldLayoutMkLst>
            <pc:docMk/>
            <pc:sldMasterMk cId="659101353" sldId="2147483679"/>
            <pc:sldLayoutMk cId="119426543" sldId="2147483680"/>
          </pc:sldLayoutMkLst>
        </pc:sldLayoutChg>
        <pc:sldLayoutChg chg="new del replId">
          <pc:chgData name="Luis Manez" userId="f6bf1618-02dc-4663-8dbb-debc9ae6211c" providerId="ADAL" clId="{42A0F6D5-08CF-7849-B5E8-AAFDF63DD693}" dt="2024-01-27T09:52:37.278" v="3334" actId="2696"/>
          <pc:sldLayoutMkLst>
            <pc:docMk/>
            <pc:sldMasterMk cId="659101353" sldId="2147483679"/>
            <pc:sldLayoutMk cId="3433373855" sldId="2147483681"/>
          </pc:sldLayoutMkLst>
        </pc:sldLayoutChg>
        <pc:sldLayoutChg chg="new del replId">
          <pc:chgData name="Luis Manez" userId="f6bf1618-02dc-4663-8dbb-debc9ae6211c" providerId="ADAL" clId="{42A0F6D5-08CF-7849-B5E8-AAFDF63DD693}" dt="2024-01-27T09:52:37.906" v="3335" actId="2696"/>
          <pc:sldLayoutMkLst>
            <pc:docMk/>
            <pc:sldMasterMk cId="659101353" sldId="2147483679"/>
            <pc:sldLayoutMk cId="2326043856" sldId="2147483682"/>
          </pc:sldLayoutMkLst>
        </pc:sldLayoutChg>
        <pc:sldLayoutChg chg="new del replId">
          <pc:chgData name="Luis Manez" userId="f6bf1618-02dc-4663-8dbb-debc9ae6211c" providerId="ADAL" clId="{42A0F6D5-08CF-7849-B5E8-AAFDF63DD693}" dt="2024-01-27T09:52:38.337" v="3336" actId="2696"/>
          <pc:sldLayoutMkLst>
            <pc:docMk/>
            <pc:sldMasterMk cId="659101353" sldId="2147483679"/>
            <pc:sldLayoutMk cId="3255742601" sldId="2147483683"/>
          </pc:sldLayoutMkLst>
        </pc:sldLayoutChg>
        <pc:sldLayoutChg chg="new del replId">
          <pc:chgData name="Luis Manez" userId="f6bf1618-02dc-4663-8dbb-debc9ae6211c" providerId="ADAL" clId="{42A0F6D5-08CF-7849-B5E8-AAFDF63DD693}" dt="2024-01-27T09:52:38.862" v="3337" actId="2696"/>
          <pc:sldLayoutMkLst>
            <pc:docMk/>
            <pc:sldMasterMk cId="659101353" sldId="2147483679"/>
            <pc:sldLayoutMk cId="400696453" sldId="2147483684"/>
          </pc:sldLayoutMkLst>
        </pc:sldLayoutChg>
        <pc:sldLayoutChg chg="new del replId">
          <pc:chgData name="Luis Manez" userId="f6bf1618-02dc-4663-8dbb-debc9ae6211c" providerId="ADAL" clId="{42A0F6D5-08CF-7849-B5E8-AAFDF63DD693}" dt="2024-01-27T09:52:39.609" v="3338" actId="2696"/>
          <pc:sldLayoutMkLst>
            <pc:docMk/>
            <pc:sldMasterMk cId="659101353" sldId="2147483679"/>
            <pc:sldLayoutMk cId="1602708577" sldId="2147483685"/>
          </pc:sldLayoutMkLst>
        </pc:sldLayoutChg>
        <pc:sldLayoutChg chg="addSp delSp modSp new add del mod replId">
          <pc:chgData name="Luis Manez" userId="f6bf1618-02dc-4663-8dbb-debc9ae6211c" providerId="ADAL" clId="{42A0F6D5-08CF-7849-B5E8-AAFDF63DD693}" dt="2024-01-27T10:12:30.825" v="3466"/>
          <pc:sldLayoutMkLst>
            <pc:docMk/>
            <pc:sldMasterMk cId="659101353" sldId="2147483679"/>
            <pc:sldLayoutMk cId="2288034985" sldId="2147483686"/>
          </pc:sldLayoutMkLst>
          <pc:spChg chg="add del mod">
            <ac:chgData name="Luis Manez" userId="f6bf1618-02dc-4663-8dbb-debc9ae6211c" providerId="ADAL" clId="{42A0F6D5-08CF-7849-B5E8-AAFDF63DD693}" dt="2024-01-27T10:12:30.054" v="3465"/>
            <ac:spMkLst>
              <pc:docMk/>
              <pc:sldMasterMk cId="659101353" sldId="2147483679"/>
              <pc:sldLayoutMk cId="2288034985" sldId="2147483686"/>
              <ac:spMk id="2" creationId="{47C3F2A2-40E2-C24E-469C-2E7B49F7CCE1}"/>
            </ac:spMkLst>
          </pc:spChg>
          <pc:spChg chg="add del">
            <ac:chgData name="Luis Manez" userId="f6bf1618-02dc-4663-8dbb-debc9ae6211c" providerId="ADAL" clId="{42A0F6D5-08CF-7849-B5E8-AAFDF63DD693}" dt="2024-01-27T10:12:30.054" v="3465"/>
            <ac:spMkLst>
              <pc:docMk/>
              <pc:sldMasterMk cId="659101353" sldId="2147483679"/>
              <pc:sldLayoutMk cId="2288034985" sldId="2147483686"/>
              <ac:spMk id="3" creationId="{E2F2CC1F-CFBB-2266-ECF5-49E5CE9A1E51}"/>
            </ac:spMkLst>
          </pc:spChg>
          <pc:spChg chg="add del mod">
            <ac:chgData name="Luis Manez" userId="f6bf1618-02dc-4663-8dbb-debc9ae6211c" providerId="ADAL" clId="{42A0F6D5-08CF-7849-B5E8-AAFDF63DD693}" dt="2024-01-27T10:12:30.054" v="3465"/>
            <ac:spMkLst>
              <pc:docMk/>
              <pc:sldMasterMk cId="659101353" sldId="2147483679"/>
              <pc:sldLayoutMk cId="2288034985" sldId="2147483686"/>
              <ac:spMk id="4" creationId="{5E3EB256-89BF-8987-710A-4A3EFAD2A643}"/>
            </ac:spMkLst>
          </pc:spChg>
          <pc:spChg chg="add mod">
            <ac:chgData name="Luis Manez" userId="f6bf1618-02dc-4663-8dbb-debc9ae6211c" providerId="ADAL" clId="{42A0F6D5-08CF-7849-B5E8-AAFDF63DD693}" dt="2024-01-27T10:09:18.800" v="3426"/>
            <ac:spMkLst>
              <pc:docMk/>
              <pc:sldMasterMk cId="659101353" sldId="2147483679"/>
              <pc:sldLayoutMk cId="2288034985" sldId="2147483686"/>
              <ac:spMk id="5" creationId="{6F987551-17F0-14F1-655E-F492713F0792}"/>
            </ac:spMkLst>
          </pc:spChg>
          <pc:spChg chg="add mod">
            <ac:chgData name="Luis Manez" userId="f6bf1618-02dc-4663-8dbb-debc9ae6211c" providerId="ADAL" clId="{42A0F6D5-08CF-7849-B5E8-AAFDF63DD693}" dt="2024-01-27T10:12:30.825" v="3466"/>
            <ac:spMkLst>
              <pc:docMk/>
              <pc:sldMasterMk cId="659101353" sldId="2147483679"/>
              <pc:sldLayoutMk cId="2288034985" sldId="2147483686"/>
              <ac:spMk id="6" creationId="{39FB9DF9-BCE8-04A0-9373-4074F9BD1435}"/>
            </ac:spMkLst>
          </pc:spChg>
        </pc:sldLayoutChg>
        <pc:sldLayoutChg chg="new del replId">
          <pc:chgData name="Luis Manez" userId="f6bf1618-02dc-4663-8dbb-debc9ae6211c" providerId="ADAL" clId="{42A0F6D5-08CF-7849-B5E8-AAFDF63DD693}" dt="2024-01-27T09:52:41.292" v="3339" actId="2696"/>
          <pc:sldLayoutMkLst>
            <pc:docMk/>
            <pc:sldMasterMk cId="659101353" sldId="2147483679"/>
            <pc:sldLayoutMk cId="4033098759" sldId="2147483687"/>
          </pc:sldLayoutMkLst>
        </pc:sldLayoutChg>
        <pc:sldLayoutChg chg="new del replId">
          <pc:chgData name="Luis Manez" userId="f6bf1618-02dc-4663-8dbb-debc9ae6211c" providerId="ADAL" clId="{42A0F6D5-08CF-7849-B5E8-AAFDF63DD693}" dt="2024-01-27T09:52:41.845" v="3340" actId="2696"/>
          <pc:sldLayoutMkLst>
            <pc:docMk/>
            <pc:sldMasterMk cId="659101353" sldId="2147483679"/>
            <pc:sldLayoutMk cId="3877228377" sldId="2147483688"/>
          </pc:sldLayoutMkLst>
        </pc:sldLayoutChg>
        <pc:sldLayoutChg chg="delSp new mod replId">
          <pc:chgData name="Luis Manez" userId="f6bf1618-02dc-4663-8dbb-debc9ae6211c" providerId="ADAL" clId="{42A0F6D5-08CF-7849-B5E8-AAFDF63DD693}" dt="2024-01-27T10:04:05.369" v="3376" actId="6014"/>
          <pc:sldLayoutMkLst>
            <pc:docMk/>
            <pc:sldMasterMk cId="659101353" sldId="2147483679"/>
            <pc:sldLayoutMk cId="4226915854" sldId="2147483688"/>
          </pc:sldLayoutMkLst>
          <pc:spChg chg="del">
            <ac:chgData name="Luis Manez" userId="f6bf1618-02dc-4663-8dbb-debc9ae6211c" providerId="ADAL" clId="{42A0F6D5-08CF-7849-B5E8-AAFDF63DD693}" dt="2024-01-27T10:03:55.364" v="3374"/>
            <ac:spMkLst>
              <pc:docMk/>
              <pc:sldMasterMk cId="659101353" sldId="2147483679"/>
              <pc:sldLayoutMk cId="4226915854" sldId="2147483688"/>
              <ac:spMk id="2" creationId="{86D6E147-6329-83C3-61F3-F926D7AB6CBA}"/>
            </ac:spMkLst>
          </pc:spChg>
          <pc:spChg chg="del">
            <ac:chgData name="Luis Manez" userId="f6bf1618-02dc-4663-8dbb-debc9ae6211c" providerId="ADAL" clId="{42A0F6D5-08CF-7849-B5E8-AAFDF63DD693}" dt="2024-01-27T10:03:57.959" v="3375"/>
            <ac:spMkLst>
              <pc:docMk/>
              <pc:sldMasterMk cId="659101353" sldId="2147483679"/>
              <pc:sldLayoutMk cId="4226915854" sldId="2147483688"/>
              <ac:spMk id="3" creationId="{76A2701E-0004-0149-5046-BD0C5D3A8031}"/>
            </ac:spMkLst>
          </pc:spChg>
          <pc:spChg chg="del">
            <ac:chgData name="Luis Manez" userId="f6bf1618-02dc-4663-8dbb-debc9ae6211c" providerId="ADAL" clId="{42A0F6D5-08CF-7849-B5E8-AAFDF63DD693}" dt="2024-01-27T10:03:57.959" v="3375"/>
            <ac:spMkLst>
              <pc:docMk/>
              <pc:sldMasterMk cId="659101353" sldId="2147483679"/>
              <pc:sldLayoutMk cId="4226915854" sldId="2147483688"/>
              <ac:spMk id="4" creationId="{D6C56D19-85F9-9197-06D2-B3597CBC9A41}"/>
            </ac:spMkLst>
          </pc:spChg>
          <pc:spChg chg="del">
            <ac:chgData name="Luis Manez" userId="f6bf1618-02dc-4663-8dbb-debc9ae6211c" providerId="ADAL" clId="{42A0F6D5-08CF-7849-B5E8-AAFDF63DD693}" dt="2024-01-27T10:03:57.959" v="3375"/>
            <ac:spMkLst>
              <pc:docMk/>
              <pc:sldMasterMk cId="659101353" sldId="2147483679"/>
              <pc:sldLayoutMk cId="4226915854" sldId="2147483688"/>
              <ac:spMk id="5" creationId="{424F4729-6EF4-C2B3-10C7-1856C29123DF}"/>
            </ac:spMkLst>
          </pc:spChg>
        </pc:sldLayoutChg>
        <pc:sldLayoutChg chg="new del replId">
          <pc:chgData name="Luis Manez" userId="f6bf1618-02dc-4663-8dbb-debc9ae6211c" providerId="ADAL" clId="{42A0F6D5-08CF-7849-B5E8-AAFDF63DD693}" dt="2024-01-27T09:52:43.035" v="3341" actId="2696"/>
          <pc:sldLayoutMkLst>
            <pc:docMk/>
            <pc:sldMasterMk cId="659101353" sldId="2147483679"/>
            <pc:sldLayoutMk cId="1794170783" sldId="2147483689"/>
          </pc:sldLayoutMkLst>
        </pc:sldLayoutChg>
        <pc:sldLayoutChg chg="new del replId">
          <pc:chgData name="Luis Manez" userId="f6bf1618-02dc-4663-8dbb-debc9ae6211c" providerId="ADAL" clId="{42A0F6D5-08CF-7849-B5E8-AAFDF63DD693}" dt="2024-01-27T09:52:43.807" v="3342" actId="2696"/>
          <pc:sldLayoutMkLst>
            <pc:docMk/>
            <pc:sldMasterMk cId="659101353" sldId="2147483679"/>
            <pc:sldLayoutMk cId="690115537" sldId="2147483690"/>
          </pc:sldLayoutMkLst>
        </pc:sldLayoutChg>
      </pc:sldMasterChg>
    </pc:docChg>
  </pc:docChgLst>
  <pc:docChgLst>
    <pc:chgData name="Luis Manez" userId="f6bf1618-02dc-4663-8dbb-debc9ae6211c" providerId="ADAL" clId="{71838679-448B-0747-A03B-58D689CD0206}"/>
    <pc:docChg chg="undo custSel addSld delSld modSld modSection">
      <pc:chgData name="Luis Manez" userId="f6bf1618-02dc-4663-8dbb-debc9ae6211c" providerId="ADAL" clId="{71838679-448B-0747-A03B-58D689CD0206}" dt="2024-06-04T19:57:48.399" v="10896" actId="1036"/>
      <pc:docMkLst>
        <pc:docMk/>
      </pc:docMkLst>
      <pc:sldChg chg="addSp delSp modSp mod">
        <pc:chgData name="Luis Manez" userId="f6bf1618-02dc-4663-8dbb-debc9ae6211c" providerId="ADAL" clId="{71838679-448B-0747-A03B-58D689CD0206}" dt="2024-05-05T20:17:29.999" v="199" actId="1036"/>
        <pc:sldMkLst>
          <pc:docMk/>
          <pc:sldMk cId="3258806994" sldId="262"/>
        </pc:sldMkLst>
        <pc:spChg chg="mod">
          <ac:chgData name="Luis Manez" userId="f6bf1618-02dc-4663-8dbb-debc9ae6211c" providerId="ADAL" clId="{71838679-448B-0747-A03B-58D689CD0206}" dt="2024-05-05T20:17:29.999" v="199" actId="1036"/>
          <ac:spMkLst>
            <pc:docMk/>
            <pc:sldMk cId="3258806994" sldId="262"/>
            <ac:spMk id="30" creationId="{5636A90E-DBDB-A8D6-FE1B-2D2F2800459A}"/>
          </ac:spMkLst>
        </pc:spChg>
        <pc:spChg chg="mod">
          <ac:chgData name="Luis Manez" userId="f6bf1618-02dc-4663-8dbb-debc9ae6211c" providerId="ADAL" clId="{71838679-448B-0747-A03B-58D689CD0206}" dt="2024-05-05T20:16:26.808" v="177" actId="1036"/>
          <ac:spMkLst>
            <pc:docMk/>
            <pc:sldMk cId="3258806994" sldId="262"/>
            <ac:spMk id="36" creationId="{A3B58FFC-BC09-07FB-6331-10128968BED0}"/>
          </ac:spMkLst>
        </pc:spChg>
        <pc:picChg chg="del">
          <ac:chgData name="Luis Manez" userId="f6bf1618-02dc-4663-8dbb-debc9ae6211c" providerId="ADAL" clId="{71838679-448B-0747-A03B-58D689CD0206}" dt="2024-05-05T20:15:44.078" v="152" actId="478"/>
          <ac:picMkLst>
            <pc:docMk/>
            <pc:sldMk cId="3258806994" sldId="262"/>
            <ac:picMk id="3" creationId="{90415AEB-FD49-C731-E9E2-6003D082C502}"/>
          </ac:picMkLst>
        </pc:picChg>
        <pc:picChg chg="mod">
          <ac:chgData name="Luis Manez" userId="f6bf1618-02dc-4663-8dbb-debc9ae6211c" providerId="ADAL" clId="{71838679-448B-0747-A03B-58D689CD0206}" dt="2024-05-05T20:16:26.808" v="177" actId="1036"/>
          <ac:picMkLst>
            <pc:docMk/>
            <pc:sldMk cId="3258806994" sldId="262"/>
            <ac:picMk id="32" creationId="{BD456506-D60F-5807-8E86-147D0399EC26}"/>
          </ac:picMkLst>
        </pc:picChg>
        <pc:picChg chg="add mod">
          <ac:chgData name="Luis Manez" userId="f6bf1618-02dc-4663-8dbb-debc9ae6211c" providerId="ADAL" clId="{71838679-448B-0747-A03B-58D689CD0206}" dt="2024-05-05T20:16:09.198" v="156" actId="167"/>
          <ac:picMkLst>
            <pc:docMk/>
            <pc:sldMk cId="3258806994" sldId="262"/>
            <ac:picMk id="1026" creationId="{A19A1251-EF47-560F-DB25-5BB4E20BC591}"/>
          </ac:picMkLst>
        </pc:picChg>
      </pc:sldChg>
      <pc:sldChg chg="del">
        <pc:chgData name="Luis Manez" userId="f6bf1618-02dc-4663-8dbb-debc9ae6211c" providerId="ADAL" clId="{71838679-448B-0747-A03B-58D689CD0206}" dt="2024-05-05T17:41:56.493" v="9" actId="2696"/>
        <pc:sldMkLst>
          <pc:docMk/>
          <pc:sldMk cId="1337390772" sldId="283"/>
        </pc:sldMkLst>
      </pc:sldChg>
      <pc:sldChg chg="modSp mod">
        <pc:chgData name="Luis Manez" userId="f6bf1618-02dc-4663-8dbb-debc9ae6211c" providerId="ADAL" clId="{71838679-448B-0747-A03B-58D689CD0206}" dt="2024-05-10T09:31:20.694" v="5094" actId="20577"/>
        <pc:sldMkLst>
          <pc:docMk/>
          <pc:sldMk cId="1185972021" sldId="319"/>
        </pc:sldMkLst>
        <pc:spChg chg="mod">
          <ac:chgData name="Luis Manez" userId="f6bf1618-02dc-4663-8dbb-debc9ae6211c" providerId="ADAL" clId="{71838679-448B-0747-A03B-58D689CD0206}" dt="2024-05-10T09:31:20.694" v="5094" actId="20577"/>
          <ac:spMkLst>
            <pc:docMk/>
            <pc:sldMk cId="1185972021" sldId="319"/>
            <ac:spMk id="3" creationId="{F112979A-6727-02B9-5F4C-1CF2E424695B}"/>
          </ac:spMkLst>
        </pc:spChg>
      </pc:sldChg>
      <pc:sldChg chg="modSp mod">
        <pc:chgData name="Luis Manez" userId="f6bf1618-02dc-4663-8dbb-debc9ae6211c" providerId="ADAL" clId="{71838679-448B-0747-A03B-58D689CD0206}" dt="2024-05-12T15:59:02.234" v="9510" actId="20577"/>
        <pc:sldMkLst>
          <pc:docMk/>
          <pc:sldMk cId="11183911" sldId="320"/>
        </pc:sldMkLst>
        <pc:spChg chg="mod">
          <ac:chgData name="Luis Manez" userId="f6bf1618-02dc-4663-8dbb-debc9ae6211c" providerId="ADAL" clId="{71838679-448B-0747-A03B-58D689CD0206}" dt="2024-05-12T15:59:02.234" v="9510" actId="20577"/>
          <ac:spMkLst>
            <pc:docMk/>
            <pc:sldMk cId="11183911" sldId="320"/>
            <ac:spMk id="3" creationId="{025C4152-BEE7-2F61-DBFC-C1702DAB8116}"/>
          </ac:spMkLst>
        </pc:spChg>
      </pc:sldChg>
      <pc:sldChg chg="modSp mod">
        <pc:chgData name="Luis Manez" userId="f6bf1618-02dc-4663-8dbb-debc9ae6211c" providerId="ADAL" clId="{71838679-448B-0747-A03B-58D689CD0206}" dt="2024-05-05T17:42:42.181" v="44" actId="255"/>
        <pc:sldMkLst>
          <pc:docMk/>
          <pc:sldMk cId="331038026" sldId="321"/>
        </pc:sldMkLst>
        <pc:spChg chg="mod">
          <ac:chgData name="Luis Manez" userId="f6bf1618-02dc-4663-8dbb-debc9ae6211c" providerId="ADAL" clId="{71838679-448B-0747-A03B-58D689CD0206}" dt="2024-05-05T17:42:42.181" v="44" actId="255"/>
          <ac:spMkLst>
            <pc:docMk/>
            <pc:sldMk cId="331038026" sldId="321"/>
            <ac:spMk id="3" creationId="{2DBEC352-B449-B3C4-C9E8-223C57A76B66}"/>
          </ac:spMkLst>
        </pc:spChg>
      </pc:sldChg>
      <pc:sldChg chg="addSp modSp setBg">
        <pc:chgData name="Luis Manez" userId="f6bf1618-02dc-4663-8dbb-debc9ae6211c" providerId="ADAL" clId="{71838679-448B-0747-A03B-58D689CD0206}" dt="2024-05-05T20:18:47.292" v="208"/>
        <pc:sldMkLst>
          <pc:docMk/>
          <pc:sldMk cId="101063303" sldId="323"/>
        </pc:sldMkLst>
        <pc:picChg chg="add mod">
          <ac:chgData name="Luis Manez" userId="f6bf1618-02dc-4663-8dbb-debc9ae6211c" providerId="ADAL" clId="{71838679-448B-0747-A03B-58D689CD0206}" dt="2024-05-05T20:17:57.389" v="201" actId="167"/>
          <ac:picMkLst>
            <pc:docMk/>
            <pc:sldMk cId="101063303" sldId="323"/>
            <ac:picMk id="2" creationId="{6869772C-06F0-6CDE-3A31-50736CA7EFFA}"/>
          </ac:picMkLst>
        </pc:picChg>
      </pc:sldChg>
      <pc:sldChg chg="addSp delSp modSp mod modClrScheme chgLayout modNotesTx">
        <pc:chgData name="Luis Manez" userId="f6bf1618-02dc-4663-8dbb-debc9ae6211c" providerId="ADAL" clId="{71838679-448B-0747-A03B-58D689CD0206}" dt="2024-05-05T20:45:51.559" v="720" actId="1076"/>
        <pc:sldMkLst>
          <pc:docMk/>
          <pc:sldMk cId="3195194562" sldId="324"/>
        </pc:sldMkLst>
        <pc:spChg chg="add mod">
          <ac:chgData name="Luis Manez" userId="f6bf1618-02dc-4663-8dbb-debc9ae6211c" providerId="ADAL" clId="{71838679-448B-0747-A03B-58D689CD0206}" dt="2024-05-05T17:51:13.257" v="151" actId="20577"/>
          <ac:spMkLst>
            <pc:docMk/>
            <pc:sldMk cId="3195194562" sldId="324"/>
            <ac:spMk id="2" creationId="{E0C02346-2319-F130-E4D7-E226FA18AC04}"/>
          </ac:spMkLst>
        </pc:spChg>
        <pc:spChg chg="del">
          <ac:chgData name="Luis Manez" userId="f6bf1618-02dc-4663-8dbb-debc9ae6211c" providerId="ADAL" clId="{71838679-448B-0747-A03B-58D689CD0206}" dt="2024-05-05T17:41:36.194" v="0" actId="478"/>
          <ac:spMkLst>
            <pc:docMk/>
            <pc:sldMk cId="3195194562" sldId="324"/>
            <ac:spMk id="3" creationId="{B2198C91-7D62-65BB-6715-63DF11903856}"/>
          </ac:spMkLst>
        </pc:spChg>
        <pc:spChg chg="add del mod">
          <ac:chgData name="Luis Manez" userId="f6bf1618-02dc-4663-8dbb-debc9ae6211c" providerId="ADAL" clId="{71838679-448B-0747-A03B-58D689CD0206}" dt="2024-05-05T20:27:29.136" v="210" actId="478"/>
          <ac:spMkLst>
            <pc:docMk/>
            <pc:sldMk cId="3195194562" sldId="324"/>
            <ac:spMk id="4" creationId="{9F3B1EF6-5DD4-A95B-65F0-8810C4972DB0}"/>
          </ac:spMkLst>
        </pc:spChg>
        <pc:spChg chg="add del mod">
          <ac:chgData name="Luis Manez" userId="f6bf1618-02dc-4663-8dbb-debc9ae6211c" providerId="ADAL" clId="{71838679-448B-0747-A03B-58D689CD0206}" dt="2024-05-05T20:45:43.827" v="717" actId="478"/>
          <ac:spMkLst>
            <pc:docMk/>
            <pc:sldMk cId="3195194562" sldId="324"/>
            <ac:spMk id="9" creationId="{CDD68EFF-D5FF-CC02-E21A-A5A84B7C3AB4}"/>
          </ac:spMkLst>
        </pc:spChg>
        <pc:picChg chg="add del mod">
          <ac:chgData name="Luis Manez" userId="f6bf1618-02dc-4663-8dbb-debc9ae6211c" providerId="ADAL" clId="{71838679-448B-0747-A03B-58D689CD0206}" dt="2024-05-05T20:45:39.536" v="715" actId="478"/>
          <ac:picMkLst>
            <pc:docMk/>
            <pc:sldMk cId="3195194562" sldId="324"/>
            <ac:picMk id="5" creationId="{7C49626B-B93C-A977-96E9-F76882FDB6DC}"/>
          </ac:picMkLst>
        </pc:picChg>
        <pc:picChg chg="add del mod">
          <ac:chgData name="Luis Manez" userId="f6bf1618-02dc-4663-8dbb-debc9ae6211c" providerId="ADAL" clId="{71838679-448B-0747-A03B-58D689CD0206}" dt="2024-05-05T20:45:43.827" v="717" actId="478"/>
          <ac:picMkLst>
            <pc:docMk/>
            <pc:sldMk cId="3195194562" sldId="324"/>
            <ac:picMk id="8" creationId="{570D2C06-4B84-BF40-BB27-A73C7ACE0915}"/>
          </ac:picMkLst>
        </pc:picChg>
        <pc:picChg chg="add mod">
          <ac:chgData name="Luis Manez" userId="f6bf1618-02dc-4663-8dbb-debc9ae6211c" providerId="ADAL" clId="{71838679-448B-0747-A03B-58D689CD0206}" dt="2024-05-05T20:45:51.559" v="720" actId="1076"/>
          <ac:picMkLst>
            <pc:docMk/>
            <pc:sldMk cId="3195194562" sldId="324"/>
            <ac:picMk id="10" creationId="{CFB5E8A0-C9C4-182D-77EC-3FBEB57D17E8}"/>
          </ac:picMkLst>
        </pc:picChg>
        <pc:cxnChg chg="add del mod">
          <ac:chgData name="Luis Manez" userId="f6bf1618-02dc-4663-8dbb-debc9ae6211c" providerId="ADAL" clId="{71838679-448B-0747-A03B-58D689CD0206}" dt="2024-05-05T20:45:41.595" v="716" actId="478"/>
          <ac:cxnSpMkLst>
            <pc:docMk/>
            <pc:sldMk cId="3195194562" sldId="324"/>
            <ac:cxnSpMk id="7" creationId="{A24EE652-9882-51BE-69F8-59B0233405C8}"/>
          </ac:cxnSpMkLst>
        </pc:cxnChg>
      </pc:sldChg>
      <pc:sldChg chg="del">
        <pc:chgData name="Luis Manez" userId="f6bf1618-02dc-4663-8dbb-debc9ae6211c" providerId="ADAL" clId="{71838679-448B-0747-A03B-58D689CD0206}" dt="2024-05-05T17:41:41.336" v="2" actId="2696"/>
        <pc:sldMkLst>
          <pc:docMk/>
          <pc:sldMk cId="622497495" sldId="325"/>
        </pc:sldMkLst>
      </pc:sldChg>
      <pc:sldChg chg="del">
        <pc:chgData name="Luis Manez" userId="f6bf1618-02dc-4663-8dbb-debc9ae6211c" providerId="ADAL" clId="{71838679-448B-0747-A03B-58D689CD0206}" dt="2024-05-05T17:41:39.586" v="1" actId="2696"/>
        <pc:sldMkLst>
          <pc:docMk/>
          <pc:sldMk cId="374138440" sldId="326"/>
        </pc:sldMkLst>
      </pc:sldChg>
      <pc:sldChg chg="del">
        <pc:chgData name="Luis Manez" userId="f6bf1618-02dc-4663-8dbb-debc9ae6211c" providerId="ADAL" clId="{71838679-448B-0747-A03B-58D689CD0206}" dt="2024-05-05T17:41:41.902" v="3" actId="2696"/>
        <pc:sldMkLst>
          <pc:docMk/>
          <pc:sldMk cId="1824338107" sldId="327"/>
        </pc:sldMkLst>
      </pc:sldChg>
      <pc:sldChg chg="del">
        <pc:chgData name="Luis Manez" userId="f6bf1618-02dc-4663-8dbb-debc9ae6211c" providerId="ADAL" clId="{71838679-448B-0747-A03B-58D689CD0206}" dt="2024-05-05T17:41:44.508" v="5" actId="2696"/>
        <pc:sldMkLst>
          <pc:docMk/>
          <pc:sldMk cId="3373430644" sldId="328"/>
        </pc:sldMkLst>
      </pc:sldChg>
      <pc:sldChg chg="del">
        <pc:chgData name="Luis Manez" userId="f6bf1618-02dc-4663-8dbb-debc9ae6211c" providerId="ADAL" clId="{71838679-448B-0747-A03B-58D689CD0206}" dt="2024-05-05T17:41:46.727" v="6" actId="2696"/>
        <pc:sldMkLst>
          <pc:docMk/>
          <pc:sldMk cId="2874127713" sldId="329"/>
        </pc:sldMkLst>
      </pc:sldChg>
      <pc:sldChg chg="modNotesTx">
        <pc:chgData name="Luis Manez" userId="f6bf1618-02dc-4663-8dbb-debc9ae6211c" providerId="ADAL" clId="{71838679-448B-0747-A03B-58D689CD0206}" dt="2024-05-12T16:39:43.942" v="10075" actId="20577"/>
        <pc:sldMkLst>
          <pc:docMk/>
          <pc:sldMk cId="4232889002" sldId="330"/>
        </pc:sldMkLst>
      </pc:sldChg>
      <pc:sldChg chg="del">
        <pc:chgData name="Luis Manez" userId="f6bf1618-02dc-4663-8dbb-debc9ae6211c" providerId="ADAL" clId="{71838679-448B-0747-A03B-58D689CD0206}" dt="2024-05-05T17:41:44.018" v="4" actId="2696"/>
        <pc:sldMkLst>
          <pc:docMk/>
          <pc:sldMk cId="877313306" sldId="331"/>
        </pc:sldMkLst>
      </pc:sldChg>
      <pc:sldChg chg="addSp delSp modSp new mod modNotesTx">
        <pc:chgData name="Luis Manez" userId="f6bf1618-02dc-4663-8dbb-debc9ae6211c" providerId="ADAL" clId="{71838679-448B-0747-A03B-58D689CD0206}" dt="2024-05-21T13:22:40.257" v="10245" actId="1076"/>
        <pc:sldMkLst>
          <pc:docMk/>
          <pc:sldMk cId="1904637340" sldId="331"/>
        </pc:sldMkLst>
        <pc:spChg chg="mod">
          <ac:chgData name="Luis Manez" userId="f6bf1618-02dc-4663-8dbb-debc9ae6211c" providerId="ADAL" clId="{71838679-448B-0747-A03B-58D689CD0206}" dt="2024-05-05T20:46:52.485" v="759" actId="27636"/>
          <ac:spMkLst>
            <pc:docMk/>
            <pc:sldMk cId="1904637340" sldId="331"/>
            <ac:spMk id="2" creationId="{2E295BD0-022D-EE48-8E0B-E77C5C2E7D1D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3" creationId="{C7A7DF2D-F288-4640-204B-74A03CA2649E}"/>
          </ac:spMkLst>
        </pc:spChg>
        <pc:spChg chg="add mod">
          <ac:chgData name="Luis Manez" userId="f6bf1618-02dc-4663-8dbb-debc9ae6211c" providerId="ADAL" clId="{71838679-448B-0747-A03B-58D689CD0206}" dt="2024-05-21T13:22:40.257" v="10245" actId="1076"/>
          <ac:spMkLst>
            <pc:docMk/>
            <pc:sldMk cId="1904637340" sldId="331"/>
            <ac:spMk id="6" creationId="{A3849CAB-37F3-3317-CF9D-008AFBF08BB2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8" creationId="{12169A5E-05F3-F983-F691-DC9C27BCAC98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9" creationId="{00DE4449-1B4B-83A3-B36B-46F2B1CB2EA2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11" creationId="{BCC0E7B9-0AD0-32E3-9863-95FF55CEC68D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12" creationId="{7AFC2308-26FC-783F-8284-0BCFFADD141E}"/>
          </ac:spMkLst>
        </pc:spChg>
        <pc:spChg chg="add del mod topLvl">
          <ac:chgData name="Luis Manez" userId="f6bf1618-02dc-4663-8dbb-debc9ae6211c" providerId="ADAL" clId="{71838679-448B-0747-A03B-58D689CD0206}" dt="2024-05-21T13:21:41.488" v="10232" actId="478"/>
          <ac:spMkLst>
            <pc:docMk/>
            <pc:sldMk cId="1904637340" sldId="331"/>
            <ac:spMk id="13" creationId="{9E261864-61EB-0EC0-8B1E-4B0EAEA64D7A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17" creationId="{D1C69AF1-5A56-5667-B17D-8585B546CB9F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18" creationId="{F3C3908E-2717-E631-2929-486B16F65400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25" creationId="{8C97C462-C165-3D95-5DA3-B99B601F2C7E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26" creationId="{F29384A0-DC52-B271-5B95-3B4389015B0B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27" creationId="{8B4435F3-9A7F-67F2-2591-1C830271A488}"/>
          </ac:spMkLst>
        </pc:spChg>
        <pc:spChg chg="add del mod">
          <ac:chgData name="Luis Manez" userId="f6bf1618-02dc-4663-8dbb-debc9ae6211c" providerId="ADAL" clId="{71838679-448B-0747-A03B-58D689CD0206}" dt="2024-05-05T21:16:02.467" v="1438" actId="478"/>
          <ac:spMkLst>
            <pc:docMk/>
            <pc:sldMk cId="1904637340" sldId="331"/>
            <ac:spMk id="28" creationId="{FA743B95-3BFA-FCF7-1409-A40D36A32420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29" creationId="{93D6A22A-E393-572B-D7F4-24E97986D9FA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30" creationId="{D5C152FE-725C-2B08-18A1-46AFEAD803AA}"/>
          </ac:spMkLst>
        </pc:spChg>
        <pc:spChg chg="add mod topLvl">
          <ac:chgData name="Luis Manez" userId="f6bf1618-02dc-4663-8dbb-debc9ae6211c" providerId="ADAL" clId="{71838679-448B-0747-A03B-58D689CD0206}" dt="2024-05-21T13:19:45.317" v="10102" actId="165"/>
          <ac:spMkLst>
            <pc:docMk/>
            <pc:sldMk cId="1904637340" sldId="331"/>
            <ac:spMk id="31" creationId="{1C37E875-1FE4-0EE6-18CA-974F0EB2F527}"/>
          </ac:spMkLst>
        </pc:spChg>
        <pc:grpChg chg="add del mod">
          <ac:chgData name="Luis Manez" userId="f6bf1618-02dc-4663-8dbb-debc9ae6211c" providerId="ADAL" clId="{71838679-448B-0747-A03B-58D689CD0206}" dt="2024-05-05T20:58:09.895" v="1180" actId="165"/>
          <ac:grpSpMkLst>
            <pc:docMk/>
            <pc:sldMk cId="1904637340" sldId="331"/>
            <ac:grpSpMk id="7" creationId="{4CCA8161-3EE0-97E2-7E9E-6D78BC9A9C04}"/>
          </ac:grpSpMkLst>
        </pc:grpChg>
        <pc:grpChg chg="add del mod">
          <ac:chgData name="Luis Manez" userId="f6bf1618-02dc-4663-8dbb-debc9ae6211c" providerId="ADAL" clId="{71838679-448B-0747-A03B-58D689CD0206}" dt="2024-05-21T13:19:45.317" v="10102" actId="165"/>
          <ac:grpSpMkLst>
            <pc:docMk/>
            <pc:sldMk cId="1904637340" sldId="331"/>
            <ac:grpSpMk id="32" creationId="{E9CE6C19-D51B-5BDC-22FA-F81101108CAD}"/>
          </ac:grpSpMkLst>
        </pc:grpChg>
        <pc:picChg chg="add mod topLvl">
          <ac:chgData name="Luis Manez" userId="f6bf1618-02dc-4663-8dbb-debc9ae6211c" providerId="ADAL" clId="{71838679-448B-0747-A03B-58D689CD0206}" dt="2024-05-21T13:19:45.317" v="10102" actId="165"/>
          <ac:picMkLst>
            <pc:docMk/>
            <pc:sldMk cId="1904637340" sldId="331"/>
            <ac:picMk id="4" creationId="{DC9A20E5-3A1B-30D9-29ED-6FCDBED9E7EE}"/>
          </ac:picMkLst>
        </pc:picChg>
        <pc:picChg chg="add mod topLvl">
          <ac:chgData name="Luis Manez" userId="f6bf1618-02dc-4663-8dbb-debc9ae6211c" providerId="ADAL" clId="{71838679-448B-0747-A03B-58D689CD0206}" dt="2024-05-21T13:19:45.317" v="10102" actId="165"/>
          <ac:picMkLst>
            <pc:docMk/>
            <pc:sldMk cId="1904637340" sldId="331"/>
            <ac:picMk id="5" creationId="{EAE19D83-B81D-F191-D3E3-1B46DC0DE1AD}"/>
          </ac:picMkLst>
        </pc:picChg>
        <pc:picChg chg="add del mod topLvl">
          <ac:chgData name="Luis Manez" userId="f6bf1618-02dc-4663-8dbb-debc9ae6211c" providerId="ADAL" clId="{71838679-448B-0747-A03B-58D689CD0206}" dt="2024-05-05T20:58:13.405" v="1181" actId="478"/>
          <ac:picMkLst>
            <pc:docMk/>
            <pc:sldMk cId="1904637340" sldId="331"/>
            <ac:picMk id="6" creationId="{68934C2E-DBC5-B422-29D7-898C2F8B9521}"/>
          </ac:picMkLst>
        </pc:picChg>
        <pc:picChg chg="add mod topLvl">
          <ac:chgData name="Luis Manez" userId="f6bf1618-02dc-4663-8dbb-debc9ae6211c" providerId="ADAL" clId="{71838679-448B-0747-A03B-58D689CD0206}" dt="2024-05-21T13:19:45.317" v="10102" actId="165"/>
          <ac:picMkLst>
            <pc:docMk/>
            <pc:sldMk cId="1904637340" sldId="331"/>
            <ac:picMk id="10" creationId="{DF453EDE-0295-624F-41BA-CCA0DBBEC939}"/>
          </ac:picMkLst>
        </pc:picChg>
        <pc:picChg chg="add mod topLvl">
          <ac:chgData name="Luis Manez" userId="f6bf1618-02dc-4663-8dbb-debc9ae6211c" providerId="ADAL" clId="{71838679-448B-0747-A03B-58D689CD0206}" dt="2024-05-21T13:19:45.317" v="10102" actId="165"/>
          <ac:picMkLst>
            <pc:docMk/>
            <pc:sldMk cId="1904637340" sldId="331"/>
            <ac:picMk id="14" creationId="{CAC40675-B741-82EE-3392-00C3F007651E}"/>
          </ac:picMkLst>
        </pc:picChg>
        <pc:picChg chg="add mod topLvl">
          <ac:chgData name="Luis Manez" userId="f6bf1618-02dc-4663-8dbb-debc9ae6211c" providerId="ADAL" clId="{71838679-448B-0747-A03B-58D689CD0206}" dt="2024-05-21T13:19:45.317" v="10102" actId="165"/>
          <ac:picMkLst>
            <pc:docMk/>
            <pc:sldMk cId="1904637340" sldId="331"/>
            <ac:picMk id="15" creationId="{472B13A5-3980-5218-E620-47C599ACE2ED}"/>
          </ac:picMkLst>
        </pc:picChg>
        <pc:cxnChg chg="add mod topLvl">
          <ac:chgData name="Luis Manez" userId="f6bf1618-02dc-4663-8dbb-debc9ae6211c" providerId="ADAL" clId="{71838679-448B-0747-A03B-58D689CD0206}" dt="2024-05-21T13:19:45.317" v="10102" actId="165"/>
          <ac:cxnSpMkLst>
            <pc:docMk/>
            <pc:sldMk cId="1904637340" sldId="331"/>
            <ac:cxnSpMk id="20" creationId="{82E566AD-AF0A-1CE0-87FA-86FFA2995DC1}"/>
          </ac:cxnSpMkLst>
        </pc:cxnChg>
        <pc:cxnChg chg="add del">
          <ac:chgData name="Luis Manez" userId="f6bf1618-02dc-4663-8dbb-debc9ae6211c" providerId="ADAL" clId="{71838679-448B-0747-A03B-58D689CD0206}" dt="2024-05-05T21:06:39.128" v="1283" actId="11529"/>
          <ac:cxnSpMkLst>
            <pc:docMk/>
            <pc:sldMk cId="1904637340" sldId="331"/>
            <ac:cxnSpMk id="22" creationId="{1936E402-6A02-AA8F-DA91-77EF2BDC99E6}"/>
          </ac:cxnSpMkLst>
        </pc:cxnChg>
        <pc:cxnChg chg="add mod topLvl">
          <ac:chgData name="Luis Manez" userId="f6bf1618-02dc-4663-8dbb-debc9ae6211c" providerId="ADAL" clId="{71838679-448B-0747-A03B-58D689CD0206}" dt="2024-05-21T13:19:45.317" v="10102" actId="165"/>
          <ac:cxnSpMkLst>
            <pc:docMk/>
            <pc:sldMk cId="1904637340" sldId="331"/>
            <ac:cxnSpMk id="24" creationId="{D3587C0D-3215-2A95-195A-DA05B4B7859E}"/>
          </ac:cxnSpMkLst>
        </pc:cxnChg>
      </pc:sldChg>
      <pc:sldChg chg="addSp delSp modSp new mod modNotesTx">
        <pc:chgData name="Luis Manez" userId="f6bf1618-02dc-4663-8dbb-debc9ae6211c" providerId="ADAL" clId="{71838679-448B-0747-A03B-58D689CD0206}" dt="2024-05-07T12:10:50.514" v="2732" actId="207"/>
        <pc:sldMkLst>
          <pc:docMk/>
          <pc:sldMk cId="2722267985" sldId="332"/>
        </pc:sldMkLst>
        <pc:spChg chg="mod">
          <ac:chgData name="Luis Manez" userId="f6bf1618-02dc-4663-8dbb-debc9ae6211c" providerId="ADAL" clId="{71838679-448B-0747-A03B-58D689CD0206}" dt="2024-05-06T12:19:31.274" v="1504" actId="20577"/>
          <ac:spMkLst>
            <pc:docMk/>
            <pc:sldMk cId="2722267985" sldId="332"/>
            <ac:spMk id="2" creationId="{E3004873-E6DF-24FA-9F3F-6334E51C9C8D}"/>
          </ac:spMkLst>
        </pc:spChg>
        <pc:spChg chg="add mod">
          <ac:chgData name="Luis Manez" userId="f6bf1618-02dc-4663-8dbb-debc9ae6211c" providerId="ADAL" clId="{71838679-448B-0747-A03B-58D689CD0206}" dt="2024-05-06T16:03:54.517" v="1835" actId="164"/>
          <ac:spMkLst>
            <pc:docMk/>
            <pc:sldMk cId="2722267985" sldId="332"/>
            <ac:spMk id="4" creationId="{B31CF0AB-E89A-5EF7-FA47-381CF93FDC5A}"/>
          </ac:spMkLst>
        </pc:spChg>
        <pc:spChg chg="add mod">
          <ac:chgData name="Luis Manez" userId="f6bf1618-02dc-4663-8dbb-debc9ae6211c" providerId="ADAL" clId="{71838679-448B-0747-A03B-58D689CD0206}" dt="2024-05-06T16:18:05.276" v="2176" actId="1037"/>
          <ac:spMkLst>
            <pc:docMk/>
            <pc:sldMk cId="2722267985" sldId="332"/>
            <ac:spMk id="6" creationId="{9067F95C-934E-870D-BADC-F7E3974CBB83}"/>
          </ac:spMkLst>
        </pc:spChg>
        <pc:spChg chg="add mod">
          <ac:chgData name="Luis Manez" userId="f6bf1618-02dc-4663-8dbb-debc9ae6211c" providerId="ADAL" clId="{71838679-448B-0747-A03B-58D689CD0206}" dt="2024-05-06T16:18:05.276" v="2176" actId="1037"/>
          <ac:spMkLst>
            <pc:docMk/>
            <pc:sldMk cId="2722267985" sldId="332"/>
            <ac:spMk id="12" creationId="{710E3BD0-1EBA-25DD-086F-2F6ABE5BBB66}"/>
          </ac:spMkLst>
        </pc:spChg>
        <pc:spChg chg="add mod">
          <ac:chgData name="Luis Manez" userId="f6bf1618-02dc-4663-8dbb-debc9ae6211c" providerId="ADAL" clId="{71838679-448B-0747-A03B-58D689CD0206}" dt="2024-05-07T12:10:38.604" v="2727" actId="207"/>
          <ac:spMkLst>
            <pc:docMk/>
            <pc:sldMk cId="2722267985" sldId="332"/>
            <ac:spMk id="23" creationId="{00CA2878-0E88-2868-3DDC-F7599ADB64FE}"/>
          </ac:spMkLst>
        </pc:spChg>
        <pc:spChg chg="add mod">
          <ac:chgData name="Luis Manez" userId="f6bf1618-02dc-4663-8dbb-debc9ae6211c" providerId="ADAL" clId="{71838679-448B-0747-A03B-58D689CD0206}" dt="2024-05-07T12:10:28.077" v="2724" actId="207"/>
          <ac:spMkLst>
            <pc:docMk/>
            <pc:sldMk cId="2722267985" sldId="332"/>
            <ac:spMk id="24" creationId="{634356DB-ECD3-D8E6-7DB6-3A156EE213EA}"/>
          </ac:spMkLst>
        </pc:spChg>
        <pc:spChg chg="add mod">
          <ac:chgData name="Luis Manez" userId="f6bf1618-02dc-4663-8dbb-debc9ae6211c" providerId="ADAL" clId="{71838679-448B-0747-A03B-58D689CD0206}" dt="2024-05-07T12:10:50.514" v="2732" actId="207"/>
          <ac:spMkLst>
            <pc:docMk/>
            <pc:sldMk cId="2722267985" sldId="332"/>
            <ac:spMk id="25" creationId="{85A6F8BF-9016-0CF6-F633-DB4A6FDC054C}"/>
          </ac:spMkLst>
        </pc:spChg>
        <pc:spChg chg="add mod">
          <ac:chgData name="Luis Manez" userId="f6bf1618-02dc-4663-8dbb-debc9ae6211c" providerId="ADAL" clId="{71838679-448B-0747-A03B-58D689CD0206}" dt="2024-05-06T16:28:19.043" v="2435" actId="1035"/>
          <ac:spMkLst>
            <pc:docMk/>
            <pc:sldMk cId="2722267985" sldId="332"/>
            <ac:spMk id="26" creationId="{AF8D9E87-AEAA-ED0F-F1CD-28688DFAA187}"/>
          </ac:spMkLst>
        </pc:spChg>
        <pc:spChg chg="add mod">
          <ac:chgData name="Luis Manez" userId="f6bf1618-02dc-4663-8dbb-debc9ae6211c" providerId="ADAL" clId="{71838679-448B-0747-A03B-58D689CD0206}" dt="2024-05-06T16:28:19.043" v="2435" actId="1035"/>
          <ac:spMkLst>
            <pc:docMk/>
            <pc:sldMk cId="2722267985" sldId="332"/>
            <ac:spMk id="27" creationId="{21229575-CE20-73D1-E699-D2D4F18A1451}"/>
          </ac:spMkLst>
        </pc:spChg>
        <pc:spChg chg="add mod">
          <ac:chgData name="Luis Manez" userId="f6bf1618-02dc-4663-8dbb-debc9ae6211c" providerId="ADAL" clId="{71838679-448B-0747-A03B-58D689CD0206}" dt="2024-05-06T16:28:19.043" v="2435" actId="1035"/>
          <ac:spMkLst>
            <pc:docMk/>
            <pc:sldMk cId="2722267985" sldId="332"/>
            <ac:spMk id="28" creationId="{78E3729F-9DB7-222B-42DA-965F7E73E82E}"/>
          </ac:spMkLst>
        </pc:spChg>
        <pc:spChg chg="add mod">
          <ac:chgData name="Luis Manez" userId="f6bf1618-02dc-4663-8dbb-debc9ae6211c" providerId="ADAL" clId="{71838679-448B-0747-A03B-58D689CD0206}" dt="2024-05-06T16:28:19.043" v="2435" actId="1035"/>
          <ac:spMkLst>
            <pc:docMk/>
            <pc:sldMk cId="2722267985" sldId="332"/>
            <ac:spMk id="29" creationId="{A9103A25-4BCC-97A1-8F15-0945AA7C6FB7}"/>
          </ac:spMkLst>
        </pc:spChg>
        <pc:spChg chg="add mod">
          <ac:chgData name="Luis Manez" userId="f6bf1618-02dc-4663-8dbb-debc9ae6211c" providerId="ADAL" clId="{71838679-448B-0747-A03B-58D689CD0206}" dt="2024-05-06T16:28:19.043" v="2435" actId="1035"/>
          <ac:spMkLst>
            <pc:docMk/>
            <pc:sldMk cId="2722267985" sldId="332"/>
            <ac:spMk id="30" creationId="{FA3325A5-4CE4-8457-3844-9D0FC1FAB87E}"/>
          </ac:spMkLst>
        </pc:spChg>
        <pc:spChg chg="add mod">
          <ac:chgData name="Luis Manez" userId="f6bf1618-02dc-4663-8dbb-debc9ae6211c" providerId="ADAL" clId="{71838679-448B-0747-A03B-58D689CD0206}" dt="2024-05-06T16:28:19.043" v="2435" actId="1035"/>
          <ac:spMkLst>
            <pc:docMk/>
            <pc:sldMk cId="2722267985" sldId="332"/>
            <ac:spMk id="31" creationId="{2F1338D7-BE10-3F98-074C-3702358B6736}"/>
          </ac:spMkLst>
        </pc:spChg>
        <pc:spChg chg="add mod">
          <ac:chgData name="Luis Manez" userId="f6bf1618-02dc-4663-8dbb-debc9ae6211c" providerId="ADAL" clId="{71838679-448B-0747-A03B-58D689CD0206}" dt="2024-05-06T16:28:19.043" v="2435" actId="1035"/>
          <ac:spMkLst>
            <pc:docMk/>
            <pc:sldMk cId="2722267985" sldId="332"/>
            <ac:spMk id="32" creationId="{08F33EE7-6FD5-14FA-C01B-C73A519E66D1}"/>
          </ac:spMkLst>
        </pc:spChg>
        <pc:spChg chg="add mod">
          <ac:chgData name="Luis Manez" userId="f6bf1618-02dc-4663-8dbb-debc9ae6211c" providerId="ADAL" clId="{71838679-448B-0747-A03B-58D689CD0206}" dt="2024-05-06T16:28:19.043" v="2435" actId="1035"/>
          <ac:spMkLst>
            <pc:docMk/>
            <pc:sldMk cId="2722267985" sldId="332"/>
            <ac:spMk id="33" creationId="{8BD593B6-99B4-5E5F-63E7-72A16A2119AE}"/>
          </ac:spMkLst>
        </pc:spChg>
        <pc:grpChg chg="add mod">
          <ac:chgData name="Luis Manez" userId="f6bf1618-02dc-4663-8dbb-debc9ae6211c" providerId="ADAL" clId="{71838679-448B-0747-A03B-58D689CD0206}" dt="2024-05-06T16:18:05.276" v="2176" actId="1037"/>
          <ac:grpSpMkLst>
            <pc:docMk/>
            <pc:sldMk cId="2722267985" sldId="332"/>
            <ac:grpSpMk id="5" creationId="{927E4CCB-3C06-4874-574A-29E835058EFA}"/>
          </ac:grpSpMkLst>
        </pc:grpChg>
        <pc:grpChg chg="add del mod">
          <ac:chgData name="Luis Manez" userId="f6bf1618-02dc-4663-8dbb-debc9ae6211c" providerId="ADAL" clId="{71838679-448B-0747-A03B-58D689CD0206}" dt="2024-05-06T16:18:20.961" v="2192" actId="165"/>
          <ac:grpSpMkLst>
            <pc:docMk/>
            <pc:sldMk cId="2722267985" sldId="332"/>
            <ac:grpSpMk id="21" creationId="{E396EF63-98F5-535F-EE78-C4B5E4A09224}"/>
          </ac:grpSpMkLst>
        </pc:grpChg>
        <pc:picChg chg="add mod">
          <ac:chgData name="Luis Manez" userId="f6bf1618-02dc-4663-8dbb-debc9ae6211c" providerId="ADAL" clId="{71838679-448B-0747-A03B-58D689CD0206}" dt="2024-05-06T16:03:54.517" v="1835" actId="164"/>
          <ac:picMkLst>
            <pc:docMk/>
            <pc:sldMk cId="2722267985" sldId="332"/>
            <ac:picMk id="3" creationId="{F8D62FD9-8791-4950-3EFD-06D574BE51C0}"/>
          </ac:picMkLst>
        </pc:picChg>
        <pc:cxnChg chg="add mod">
          <ac:chgData name="Luis Manez" userId="f6bf1618-02dc-4663-8dbb-debc9ae6211c" providerId="ADAL" clId="{71838679-448B-0747-A03B-58D689CD0206}" dt="2024-05-06T16:18:05.276" v="2176" actId="1037"/>
          <ac:cxnSpMkLst>
            <pc:docMk/>
            <pc:sldMk cId="2722267985" sldId="332"/>
            <ac:cxnSpMk id="8" creationId="{BD03079A-3F9F-1EC5-065E-46805FB22DC7}"/>
          </ac:cxnSpMkLst>
        </pc:cxnChg>
        <pc:cxnChg chg="add mod">
          <ac:chgData name="Luis Manez" userId="f6bf1618-02dc-4663-8dbb-debc9ae6211c" providerId="ADAL" clId="{71838679-448B-0747-A03B-58D689CD0206}" dt="2024-05-06T16:18:05.276" v="2176" actId="1037"/>
          <ac:cxnSpMkLst>
            <pc:docMk/>
            <pc:sldMk cId="2722267985" sldId="332"/>
            <ac:cxnSpMk id="13" creationId="{7E1D76EC-FAB5-3FED-93C3-DA7FEC33E888}"/>
          </ac:cxnSpMkLst>
        </pc:cxnChg>
        <pc:cxnChg chg="add mod topLvl">
          <ac:chgData name="Luis Manez" userId="f6bf1618-02dc-4663-8dbb-debc9ae6211c" providerId="ADAL" clId="{71838679-448B-0747-A03B-58D689CD0206}" dt="2024-05-06T16:28:19.043" v="2435" actId="1035"/>
          <ac:cxnSpMkLst>
            <pc:docMk/>
            <pc:sldMk cId="2722267985" sldId="332"/>
            <ac:cxnSpMk id="17" creationId="{0A0F3F3E-93DC-1CF7-D413-C82419C6C7CC}"/>
          </ac:cxnSpMkLst>
        </pc:cxnChg>
        <pc:cxnChg chg="add mod topLvl">
          <ac:chgData name="Luis Manez" userId="f6bf1618-02dc-4663-8dbb-debc9ae6211c" providerId="ADAL" clId="{71838679-448B-0747-A03B-58D689CD0206}" dt="2024-05-06T16:28:19.043" v="2435" actId="1035"/>
          <ac:cxnSpMkLst>
            <pc:docMk/>
            <pc:sldMk cId="2722267985" sldId="332"/>
            <ac:cxnSpMk id="20" creationId="{53148763-7807-94E2-CAFE-36D09A313D78}"/>
          </ac:cxnSpMkLst>
        </pc:cxnChg>
        <pc:cxnChg chg="add mod">
          <ac:chgData name="Luis Manez" userId="f6bf1618-02dc-4663-8dbb-debc9ae6211c" providerId="ADAL" clId="{71838679-448B-0747-A03B-58D689CD0206}" dt="2024-05-06T16:28:51.285" v="2438" actId="692"/>
          <ac:cxnSpMkLst>
            <pc:docMk/>
            <pc:sldMk cId="2722267985" sldId="332"/>
            <ac:cxnSpMk id="35" creationId="{B618288E-83D5-C01A-1C3E-58D1039AB264}"/>
          </ac:cxnSpMkLst>
        </pc:cxnChg>
        <pc:cxnChg chg="add mod">
          <ac:chgData name="Luis Manez" userId="f6bf1618-02dc-4663-8dbb-debc9ae6211c" providerId="ADAL" clId="{71838679-448B-0747-A03B-58D689CD0206}" dt="2024-05-06T16:28:51.285" v="2438" actId="692"/>
          <ac:cxnSpMkLst>
            <pc:docMk/>
            <pc:sldMk cId="2722267985" sldId="332"/>
            <ac:cxnSpMk id="36" creationId="{8C42A196-9C41-5C1D-99B2-376CFDFB2BA8}"/>
          </ac:cxnSpMkLst>
        </pc:cxnChg>
        <pc:cxnChg chg="add del mod">
          <ac:chgData name="Luis Manez" userId="f6bf1618-02dc-4663-8dbb-debc9ae6211c" providerId="ADAL" clId="{71838679-448B-0747-A03B-58D689CD0206}" dt="2024-05-06T16:28:05.750" v="2415" actId="11529"/>
          <ac:cxnSpMkLst>
            <pc:docMk/>
            <pc:sldMk cId="2722267985" sldId="332"/>
            <ac:cxnSpMk id="40" creationId="{A94ED78F-DD8F-8C3F-B966-240EDA36881D}"/>
          </ac:cxnSpMkLst>
        </pc:cxnChg>
      </pc:sldChg>
      <pc:sldChg chg="del">
        <pc:chgData name="Luis Manez" userId="f6bf1618-02dc-4663-8dbb-debc9ae6211c" providerId="ADAL" clId="{71838679-448B-0747-A03B-58D689CD0206}" dt="2024-05-05T17:41:53.821" v="7" actId="2696"/>
        <pc:sldMkLst>
          <pc:docMk/>
          <pc:sldMk cId="3453859295" sldId="332"/>
        </pc:sldMkLst>
      </pc:sldChg>
      <pc:sldChg chg="del">
        <pc:chgData name="Luis Manez" userId="f6bf1618-02dc-4663-8dbb-debc9ae6211c" providerId="ADAL" clId="{71838679-448B-0747-A03B-58D689CD0206}" dt="2024-05-05T17:41:55.096" v="8" actId="2696"/>
        <pc:sldMkLst>
          <pc:docMk/>
          <pc:sldMk cId="2157172983" sldId="333"/>
        </pc:sldMkLst>
      </pc:sldChg>
      <pc:sldChg chg="addSp delSp modSp new mod modNotesTx">
        <pc:chgData name="Luis Manez" userId="f6bf1618-02dc-4663-8dbb-debc9ae6211c" providerId="ADAL" clId="{71838679-448B-0747-A03B-58D689CD0206}" dt="2024-05-12T16:40:04.837" v="10090" actId="1036"/>
        <pc:sldMkLst>
          <pc:docMk/>
          <pc:sldMk cId="3539655707" sldId="333"/>
        </pc:sldMkLst>
        <pc:spChg chg="mod">
          <ac:chgData name="Luis Manez" userId="f6bf1618-02dc-4663-8dbb-debc9ae6211c" providerId="ADAL" clId="{71838679-448B-0747-A03B-58D689CD0206}" dt="2024-05-10T08:29:27.546" v="5047" actId="1035"/>
          <ac:spMkLst>
            <pc:docMk/>
            <pc:sldMk cId="3539655707" sldId="333"/>
            <ac:spMk id="2" creationId="{C61E07AE-A326-CCD3-7E70-9A4097AD4AA7}"/>
          </ac:spMkLst>
        </pc:spChg>
        <pc:spChg chg="add del">
          <ac:chgData name="Luis Manez" userId="f6bf1618-02dc-4663-8dbb-debc9ae6211c" providerId="ADAL" clId="{71838679-448B-0747-A03B-58D689CD0206}" dt="2024-05-09T19:06:42.630" v="3424" actId="22"/>
          <ac:spMkLst>
            <pc:docMk/>
            <pc:sldMk cId="3539655707" sldId="333"/>
            <ac:spMk id="4" creationId="{02FEB200-44A8-299B-7207-C8E8D320FE76}"/>
          </ac:spMkLst>
        </pc:spChg>
        <pc:spChg chg="add mod topLvl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5" creationId="{6CDED4C7-DD6F-82AE-E143-6957ED94B36F}"/>
          </ac:spMkLst>
        </pc:spChg>
        <pc:spChg chg="add mod topLvl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8" creationId="{04C5730F-084D-C939-08E3-3CCBE10A4B93}"/>
          </ac:spMkLst>
        </pc:spChg>
        <pc:spChg chg="mod">
          <ac:chgData name="Luis Manez" userId="f6bf1618-02dc-4663-8dbb-debc9ae6211c" providerId="ADAL" clId="{71838679-448B-0747-A03B-58D689CD0206}" dt="2024-05-09T19:25:39.991" v="3525"/>
          <ac:spMkLst>
            <pc:docMk/>
            <pc:sldMk cId="3539655707" sldId="333"/>
            <ac:spMk id="17" creationId="{854C76E4-DF32-F286-DC2A-BE7C8A65D490}"/>
          </ac:spMkLst>
        </pc:spChg>
        <pc:spChg chg="add mod topLvl">
          <ac:chgData name="Luis Manez" userId="f6bf1618-02dc-4663-8dbb-debc9ae6211c" providerId="ADAL" clId="{71838679-448B-0747-A03B-58D689CD0206}" dt="2024-05-09T19:54:59.323" v="3745" actId="165"/>
          <ac:spMkLst>
            <pc:docMk/>
            <pc:sldMk cId="3539655707" sldId="333"/>
            <ac:spMk id="28" creationId="{9BFD800B-984D-BBB4-A346-5787180AB4A5}"/>
          </ac:spMkLst>
        </pc:spChg>
        <pc:spChg chg="add del mod topLvl">
          <ac:chgData name="Luis Manez" userId="f6bf1618-02dc-4663-8dbb-debc9ae6211c" providerId="ADAL" clId="{71838679-448B-0747-A03B-58D689CD0206}" dt="2024-05-09T19:57:05.208" v="3756" actId="207"/>
          <ac:spMkLst>
            <pc:docMk/>
            <pc:sldMk cId="3539655707" sldId="333"/>
            <ac:spMk id="32" creationId="{31B26FB4-AEE9-72E4-05EB-8083A54CD69C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34" creationId="{7C229033-D6EB-428F-02F3-ED346D891A7A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35" creationId="{01E661EA-7C01-36C4-ABF4-2CF0936E9EE6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37" creationId="{04820BCF-95DC-1616-8E70-7269A5287960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38" creationId="{9997782B-6C3B-0327-178E-E83FAD44D506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39" creationId="{D40E3186-229D-CD4C-6345-E0199954A48D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40" creationId="{2E6042E7-9681-2A74-97E7-11501BA7A99B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45" creationId="{24DD1470-116F-C98C-3A51-AD485433E7A6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46" creationId="{C1CA935A-A814-CAB6-4FCC-F102A7731AF8}"/>
          </ac:spMkLst>
        </pc:spChg>
        <pc:spChg chg="add del mod">
          <ac:chgData name="Luis Manez" userId="f6bf1618-02dc-4663-8dbb-debc9ae6211c" providerId="ADAL" clId="{71838679-448B-0747-A03B-58D689CD0206}" dt="2024-05-09T20:22:57.851" v="4126" actId="478"/>
          <ac:spMkLst>
            <pc:docMk/>
            <pc:sldMk cId="3539655707" sldId="333"/>
            <ac:spMk id="49" creationId="{69FBB981-AE20-1A70-4884-894F3BB8B7EC}"/>
          </ac:spMkLst>
        </pc:spChg>
        <pc:spChg chg="add del mod">
          <ac:chgData name="Luis Manez" userId="f6bf1618-02dc-4663-8dbb-debc9ae6211c" providerId="ADAL" clId="{71838679-448B-0747-A03B-58D689CD0206}" dt="2024-05-09T20:22:59.532" v="4127" actId="478"/>
          <ac:spMkLst>
            <pc:docMk/>
            <pc:sldMk cId="3539655707" sldId="333"/>
            <ac:spMk id="51" creationId="{4A89E1CF-C134-1018-6669-BDDA4A16156F}"/>
          </ac:spMkLst>
        </pc:spChg>
        <pc:spChg chg="add del mod">
          <ac:chgData name="Luis Manez" userId="f6bf1618-02dc-4663-8dbb-debc9ae6211c" providerId="ADAL" clId="{71838679-448B-0747-A03B-58D689CD0206}" dt="2024-05-09T20:22:54.620" v="4124" actId="478"/>
          <ac:spMkLst>
            <pc:docMk/>
            <pc:sldMk cId="3539655707" sldId="333"/>
            <ac:spMk id="53" creationId="{364AE71C-BAB2-AAB3-BE1A-22286B8881A8}"/>
          </ac:spMkLst>
        </pc:spChg>
        <pc:spChg chg="add del mod">
          <ac:chgData name="Luis Manez" userId="f6bf1618-02dc-4663-8dbb-debc9ae6211c" providerId="ADAL" clId="{71838679-448B-0747-A03B-58D689CD0206}" dt="2024-05-09T20:22:56.734" v="4125" actId="478"/>
          <ac:spMkLst>
            <pc:docMk/>
            <pc:sldMk cId="3539655707" sldId="333"/>
            <ac:spMk id="55" creationId="{F36B64EA-2582-F034-3C09-95EA11DB3049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34" creationId="{7A13A843-0C91-0AE3-BD94-D2469F9E02F9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37" creationId="{4FA5BE52-9AF6-C19E-239D-125F00823BEA}"/>
          </ac:spMkLst>
        </pc:spChg>
        <pc:spChg chg="add del mod">
          <ac:chgData name="Luis Manez" userId="f6bf1618-02dc-4663-8dbb-debc9ae6211c" providerId="ADAL" clId="{71838679-448B-0747-A03B-58D689CD0206}" dt="2024-05-09T20:39:33.291" v="4335" actId="478"/>
          <ac:spMkLst>
            <pc:docMk/>
            <pc:sldMk cId="3539655707" sldId="333"/>
            <ac:spMk id="1038" creationId="{36315602-C749-8CE9-452D-8F1F4F53E0F5}"/>
          </ac:spMkLst>
        </pc:spChg>
        <pc:spChg chg="add del mod">
          <ac:chgData name="Luis Manez" userId="f6bf1618-02dc-4663-8dbb-debc9ae6211c" providerId="ADAL" clId="{71838679-448B-0747-A03B-58D689CD0206}" dt="2024-05-09T20:39:33.291" v="4335" actId="478"/>
          <ac:spMkLst>
            <pc:docMk/>
            <pc:sldMk cId="3539655707" sldId="333"/>
            <ac:spMk id="1039" creationId="{4A5F2235-35C9-AF02-88FF-92729AD82A4A}"/>
          </ac:spMkLst>
        </pc:spChg>
        <pc:spChg chg="add mod">
          <ac:chgData name="Luis Manez" userId="f6bf1618-02dc-4663-8dbb-debc9ae6211c" providerId="ADAL" clId="{71838679-448B-0747-A03B-58D689CD0206}" dt="2024-05-09T20:39:06.728" v="4332" actId="164"/>
          <ac:spMkLst>
            <pc:docMk/>
            <pc:sldMk cId="3539655707" sldId="333"/>
            <ac:spMk id="1040" creationId="{A2695387-FE15-5861-2E94-337E1C3189A7}"/>
          </ac:spMkLst>
        </pc:spChg>
        <pc:spChg chg="add mod">
          <ac:chgData name="Luis Manez" userId="f6bf1618-02dc-4663-8dbb-debc9ae6211c" providerId="ADAL" clId="{71838679-448B-0747-A03B-58D689CD0206}" dt="2024-05-09T20:39:06.728" v="4332" actId="164"/>
          <ac:spMkLst>
            <pc:docMk/>
            <pc:sldMk cId="3539655707" sldId="333"/>
            <ac:spMk id="1041" creationId="{A75B9255-9A22-E87A-E056-D20C166530DE}"/>
          </ac:spMkLst>
        </pc:spChg>
        <pc:spChg chg="add mod">
          <ac:chgData name="Luis Manez" userId="f6bf1618-02dc-4663-8dbb-debc9ae6211c" providerId="ADAL" clId="{71838679-448B-0747-A03B-58D689CD0206}" dt="2024-05-09T20:39:06.728" v="4332" actId="164"/>
          <ac:spMkLst>
            <pc:docMk/>
            <pc:sldMk cId="3539655707" sldId="333"/>
            <ac:spMk id="1042" creationId="{EF2D2F51-869D-89BF-89FE-106922C3FD7D}"/>
          </ac:spMkLst>
        </pc:spChg>
        <pc:spChg chg="add mod">
          <ac:chgData name="Luis Manez" userId="f6bf1618-02dc-4663-8dbb-debc9ae6211c" providerId="ADAL" clId="{71838679-448B-0747-A03B-58D689CD0206}" dt="2024-05-09T20:39:06.728" v="4332" actId="164"/>
          <ac:spMkLst>
            <pc:docMk/>
            <pc:sldMk cId="3539655707" sldId="333"/>
            <ac:spMk id="1043" creationId="{4603FCFB-F9A8-AB87-9BA3-780556ACFA53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46" creationId="{0F8F7F76-11D8-EC96-F6B3-81844DEC0184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47" creationId="{ED23F134-2FCC-3D1D-2FF1-0F40C47B6403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48" creationId="{CCD91BC1-D84D-03DA-B1BB-6856193A8B26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49" creationId="{4395FF22-E39F-3ACD-6813-6080ED525C03}"/>
          </ac:spMkLst>
        </pc:spChg>
        <pc:spChg chg="add mod topLvl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58" creationId="{DF53DF03-CAC0-5B65-0379-836D71EE94A0}"/>
          </ac:spMkLst>
        </pc:spChg>
        <pc:spChg chg="add mod topLvl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59" creationId="{2FD9B363-FC3D-EED0-918B-AC94A233BE2E}"/>
          </ac:spMkLst>
        </pc:spChg>
        <pc:spChg chg="add mod topLvl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60" creationId="{243DFC4E-143C-C4DF-EF39-48385F694CA7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62" creationId="{BEFFEACE-29EE-C4EA-A35D-5FCC937BE958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63" creationId="{32A6FF9F-AB45-144E-E970-399F2D981340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64" creationId="{FEFA28E3-EB22-864A-C423-B58FE797CED3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65" creationId="{87875D44-46A5-037E-6B83-A237E4293509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68" creationId="{B8A9BE5B-62F8-E8F5-CAC0-9F66BBB5E81C}"/>
          </ac:spMkLst>
        </pc:spChg>
        <pc:spChg chg="add del mod">
          <ac:chgData name="Luis Manez" userId="f6bf1618-02dc-4663-8dbb-debc9ae6211c" providerId="ADAL" clId="{71838679-448B-0747-A03B-58D689CD0206}" dt="2024-05-10T07:58:25.449" v="4765" actId="478"/>
          <ac:spMkLst>
            <pc:docMk/>
            <pc:sldMk cId="3539655707" sldId="333"/>
            <ac:spMk id="1071" creationId="{8D7A145A-9A67-5C09-D948-760CFBA29D91}"/>
          </ac:spMkLst>
        </pc:spChg>
        <pc:spChg chg="add del">
          <ac:chgData name="Luis Manez" userId="f6bf1618-02dc-4663-8dbb-debc9ae6211c" providerId="ADAL" clId="{71838679-448B-0747-A03B-58D689CD0206}" dt="2024-05-10T07:48:22.849" v="4618" actId="478"/>
          <ac:spMkLst>
            <pc:docMk/>
            <pc:sldMk cId="3539655707" sldId="333"/>
            <ac:spMk id="1072" creationId="{C30DE472-EBA9-9289-87EE-FAFA253C13C2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092" creationId="{EA9D292E-C054-1636-2E6A-F58CA224B2BB}"/>
          </ac:spMkLst>
        </pc:spChg>
        <pc:spChg chg="add mod">
          <ac:chgData name="Luis Manez" userId="f6bf1618-02dc-4663-8dbb-debc9ae6211c" providerId="ADAL" clId="{71838679-448B-0747-A03B-58D689CD0206}" dt="2024-05-10T07:55:57.104" v="4744" actId="1076"/>
          <ac:spMkLst>
            <pc:docMk/>
            <pc:sldMk cId="3539655707" sldId="333"/>
            <ac:spMk id="1097" creationId="{0D73AAAF-8FD0-88E6-35B3-033D87A4C480}"/>
          </ac:spMkLst>
        </pc:spChg>
        <pc:spChg chg="add mod">
          <ac:chgData name="Luis Manez" userId="f6bf1618-02dc-4663-8dbb-debc9ae6211c" providerId="ADAL" clId="{71838679-448B-0747-A03B-58D689CD0206}" dt="2024-05-10T07:55:57.104" v="4744" actId="1076"/>
          <ac:spMkLst>
            <pc:docMk/>
            <pc:sldMk cId="3539655707" sldId="333"/>
            <ac:spMk id="1098" creationId="{CD860984-1E92-BDD1-E111-330EC12A7334}"/>
          </ac:spMkLst>
        </pc:spChg>
        <pc:spChg chg="add mod">
          <ac:chgData name="Luis Manez" userId="f6bf1618-02dc-4663-8dbb-debc9ae6211c" providerId="ADAL" clId="{71838679-448B-0747-A03B-58D689CD0206}" dt="2024-05-10T07:55:57.104" v="4744" actId="1076"/>
          <ac:spMkLst>
            <pc:docMk/>
            <pc:sldMk cId="3539655707" sldId="333"/>
            <ac:spMk id="1099" creationId="{8B3C7A69-C83A-276B-0BD6-D3A288C3433D}"/>
          </ac:spMkLst>
        </pc:spChg>
        <pc:spChg chg="add del mod">
          <ac:chgData name="Luis Manez" userId="f6bf1618-02dc-4663-8dbb-debc9ae6211c" providerId="ADAL" clId="{71838679-448B-0747-A03B-58D689CD0206}" dt="2024-05-10T07:56:56.515" v="4751" actId="478"/>
          <ac:spMkLst>
            <pc:docMk/>
            <pc:sldMk cId="3539655707" sldId="333"/>
            <ac:spMk id="1100" creationId="{624822DF-0F8E-1800-4537-D870250748BE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108" creationId="{E9E0A591-A87D-1DCD-91B1-2F4EB628A782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109" creationId="{1C45BCE3-3BD5-DA28-B491-D358B651D3D1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110" creationId="{B5CBB497-C937-1263-2AA8-E346D7062772}"/>
          </ac:spMkLst>
        </pc:spChg>
        <pc:spChg chg="add mod">
          <ac:chgData name="Luis Manez" userId="f6bf1618-02dc-4663-8dbb-debc9ae6211c" providerId="ADAL" clId="{71838679-448B-0747-A03B-58D689CD0206}" dt="2024-05-10T08:29:35.828" v="5051" actId="1035"/>
          <ac:spMkLst>
            <pc:docMk/>
            <pc:sldMk cId="3539655707" sldId="333"/>
            <ac:spMk id="1111" creationId="{893FB7FF-65A8-AF2A-7BC6-56B220F6CA8D}"/>
          </ac:spMkLst>
        </pc:spChg>
        <pc:spChg chg="add mod">
          <ac:chgData name="Luis Manez" userId="f6bf1618-02dc-4663-8dbb-debc9ae6211c" providerId="ADAL" clId="{71838679-448B-0747-A03B-58D689CD0206}" dt="2024-05-10T08:19:58.399" v="4907" actId="164"/>
          <ac:spMkLst>
            <pc:docMk/>
            <pc:sldMk cId="3539655707" sldId="333"/>
            <ac:spMk id="1121" creationId="{100998DC-40A4-778B-9891-33CBB4EC9EBC}"/>
          </ac:spMkLst>
        </pc:spChg>
        <pc:spChg chg="add mod">
          <ac:chgData name="Luis Manez" userId="f6bf1618-02dc-4663-8dbb-debc9ae6211c" providerId="ADAL" clId="{71838679-448B-0747-A03B-58D689CD0206}" dt="2024-05-10T08:19:58.399" v="4907" actId="164"/>
          <ac:spMkLst>
            <pc:docMk/>
            <pc:sldMk cId="3539655707" sldId="333"/>
            <ac:spMk id="1122" creationId="{30ACC0FA-A99A-761B-76DB-F91F447CB4EA}"/>
          </ac:spMkLst>
        </pc:spChg>
        <pc:spChg chg="add mod">
          <ac:chgData name="Luis Manez" userId="f6bf1618-02dc-4663-8dbb-debc9ae6211c" providerId="ADAL" clId="{71838679-448B-0747-A03B-58D689CD0206}" dt="2024-05-10T08:19:58.399" v="4907" actId="164"/>
          <ac:spMkLst>
            <pc:docMk/>
            <pc:sldMk cId="3539655707" sldId="333"/>
            <ac:spMk id="1126" creationId="{A3350B2A-25C2-8052-E686-06AD1ECAA623}"/>
          </ac:spMkLst>
        </pc:spChg>
        <pc:spChg chg="add mod">
          <ac:chgData name="Luis Manez" userId="f6bf1618-02dc-4663-8dbb-debc9ae6211c" providerId="ADAL" clId="{71838679-448B-0747-A03B-58D689CD0206}" dt="2024-05-10T08:19:58.399" v="4907" actId="164"/>
          <ac:spMkLst>
            <pc:docMk/>
            <pc:sldMk cId="3539655707" sldId="333"/>
            <ac:spMk id="1130" creationId="{421D9492-784F-6345-641C-33AF7440FCF4}"/>
          </ac:spMkLst>
        </pc:spChg>
        <pc:spChg chg="add mod">
          <ac:chgData name="Luis Manez" userId="f6bf1618-02dc-4663-8dbb-debc9ae6211c" providerId="ADAL" clId="{71838679-448B-0747-A03B-58D689CD0206}" dt="2024-05-10T08:18:55.452" v="4880" actId="164"/>
          <ac:spMkLst>
            <pc:docMk/>
            <pc:sldMk cId="3539655707" sldId="333"/>
            <ac:spMk id="1132" creationId="{7BF85F25-3E31-C4B7-F1ED-9D53F186F46B}"/>
          </ac:spMkLst>
        </pc:spChg>
        <pc:spChg chg="add del mod">
          <ac:chgData name="Luis Manez" userId="f6bf1618-02dc-4663-8dbb-debc9ae6211c" providerId="ADAL" clId="{71838679-448B-0747-A03B-58D689CD0206}" dt="2024-05-10T08:17:54.323" v="4876" actId="478"/>
          <ac:spMkLst>
            <pc:docMk/>
            <pc:sldMk cId="3539655707" sldId="333"/>
            <ac:spMk id="1133" creationId="{E019DE04-9020-8F95-B657-97A9F8656532}"/>
          </ac:spMkLst>
        </pc:spChg>
        <pc:grpChg chg="add del mod">
          <ac:chgData name="Luis Manez" userId="f6bf1618-02dc-4663-8dbb-debc9ae6211c" providerId="ADAL" clId="{71838679-448B-0747-A03B-58D689CD0206}" dt="2024-05-09T19:48:57.055" v="3692" actId="478"/>
          <ac:grpSpMkLst>
            <pc:docMk/>
            <pc:sldMk cId="3539655707" sldId="333"/>
            <ac:grpSpMk id="10" creationId="{84E5E9EB-BAEB-3360-BBD9-8F8DF26AA2EC}"/>
          </ac:grpSpMkLst>
        </pc:grpChg>
        <pc:grpChg chg="add del mod">
          <ac:chgData name="Luis Manez" userId="f6bf1618-02dc-4663-8dbb-debc9ae6211c" providerId="ADAL" clId="{71838679-448B-0747-A03B-58D689CD0206}" dt="2024-05-09T19:38:47.958" v="3567" actId="165"/>
          <ac:grpSpMkLst>
            <pc:docMk/>
            <pc:sldMk cId="3539655707" sldId="333"/>
            <ac:grpSpMk id="29" creationId="{BA549FF0-AA89-580F-2443-BEF567E243A1}"/>
          </ac:grpSpMkLst>
        </pc:grpChg>
        <pc:grpChg chg="add mod">
          <ac:chgData name="Luis Manez" userId="f6bf1618-02dc-4663-8dbb-debc9ae6211c" providerId="ADAL" clId="{71838679-448B-0747-A03B-58D689CD0206}" dt="2024-05-09T19:54:59.323" v="3745" actId="165"/>
          <ac:grpSpMkLst>
            <pc:docMk/>
            <pc:sldMk cId="3539655707" sldId="333"/>
            <ac:grpSpMk id="30" creationId="{959EE471-683C-1F27-DF11-21B7B8598939}"/>
          </ac:grpSpMkLst>
        </pc:grpChg>
        <pc:grpChg chg="add mod topLvl">
          <ac:chgData name="Luis Manez" userId="f6bf1618-02dc-4663-8dbb-debc9ae6211c" providerId="ADAL" clId="{71838679-448B-0747-A03B-58D689CD0206}" dt="2024-05-09T19:56:42.496" v="3753" actId="164"/>
          <ac:grpSpMkLst>
            <pc:docMk/>
            <pc:sldMk cId="3539655707" sldId="333"/>
            <ac:grpSpMk id="31" creationId="{74C8A675-0571-E0A8-3B9C-8977DBE6DC26}"/>
          </ac:grpSpMkLst>
        </pc:grpChg>
        <pc:grpChg chg="add del mod">
          <ac:chgData name="Luis Manez" userId="f6bf1618-02dc-4663-8dbb-debc9ae6211c" providerId="ADAL" clId="{71838679-448B-0747-A03B-58D689CD0206}" dt="2024-05-09T19:54:59.323" v="3745" actId="165"/>
          <ac:grpSpMkLst>
            <pc:docMk/>
            <pc:sldMk cId="3539655707" sldId="333"/>
            <ac:grpSpMk id="33" creationId="{267785D2-988A-80FA-767F-8C0657D58294}"/>
          </ac:grpSpMkLst>
        </pc:grpChg>
        <pc:grpChg chg="add mod">
          <ac:chgData name="Luis Manez" userId="f6bf1618-02dc-4663-8dbb-debc9ae6211c" providerId="ADAL" clId="{71838679-448B-0747-A03B-58D689CD0206}" dt="2024-05-10T08:29:35.828" v="5051" actId="1035"/>
          <ac:grpSpMkLst>
            <pc:docMk/>
            <pc:sldMk cId="3539655707" sldId="333"/>
            <ac:grpSpMk id="36" creationId="{102E760A-FEC6-F669-23E7-3530EC2ECC95}"/>
          </ac:grpSpMkLst>
        </pc:grpChg>
        <pc:grpChg chg="add del mod">
          <ac:chgData name="Luis Manez" userId="f6bf1618-02dc-4663-8dbb-debc9ae6211c" providerId="ADAL" clId="{71838679-448B-0747-A03B-58D689CD0206}" dt="2024-05-09T21:01:03.448" v="4536" actId="165"/>
          <ac:grpSpMkLst>
            <pc:docMk/>
            <pc:sldMk cId="3539655707" sldId="333"/>
            <ac:grpSpMk id="44" creationId="{F8F8EB18-9AFC-ECDC-54B3-7A20D6609C01}"/>
          </ac:grpSpMkLst>
        </pc:grpChg>
        <pc:grpChg chg="add del mod">
          <ac:chgData name="Luis Manez" userId="f6bf1618-02dc-4663-8dbb-debc9ae6211c" providerId="ADAL" clId="{71838679-448B-0747-A03B-58D689CD0206}" dt="2024-05-09T20:39:22.956" v="4334" actId="478"/>
          <ac:grpSpMkLst>
            <pc:docMk/>
            <pc:sldMk cId="3539655707" sldId="333"/>
            <ac:grpSpMk id="1044" creationId="{FD98A6E7-63C3-2273-88B1-633726A2DA81}"/>
          </ac:grpSpMkLst>
        </pc:grpChg>
        <pc:grpChg chg="add del mod">
          <ac:chgData name="Luis Manez" userId="f6bf1618-02dc-4663-8dbb-debc9ae6211c" providerId="ADAL" clId="{71838679-448B-0747-A03B-58D689CD0206}" dt="2024-05-09T20:58:00.330" v="4481" actId="165"/>
          <ac:grpSpMkLst>
            <pc:docMk/>
            <pc:sldMk cId="3539655707" sldId="333"/>
            <ac:grpSpMk id="1061" creationId="{8332F48D-B2A9-C5A6-EC7F-1F3E05CC0D39}"/>
          </ac:grpSpMkLst>
        </pc:grpChg>
        <pc:grpChg chg="add mod">
          <ac:chgData name="Luis Manez" userId="f6bf1618-02dc-4663-8dbb-debc9ae6211c" providerId="ADAL" clId="{71838679-448B-0747-A03B-58D689CD0206}" dt="2024-05-10T08:29:35.828" v="5051" actId="1035"/>
          <ac:grpSpMkLst>
            <pc:docMk/>
            <pc:sldMk cId="3539655707" sldId="333"/>
            <ac:grpSpMk id="1075" creationId="{1AE30DCF-6E41-5065-0A9E-C953A4A3E748}"/>
          </ac:grpSpMkLst>
        </pc:grpChg>
        <pc:grpChg chg="add mod">
          <ac:chgData name="Luis Manez" userId="f6bf1618-02dc-4663-8dbb-debc9ae6211c" providerId="ADAL" clId="{71838679-448B-0747-A03B-58D689CD0206}" dt="2024-05-10T08:29:35.828" v="5051" actId="1035"/>
          <ac:grpSpMkLst>
            <pc:docMk/>
            <pc:sldMk cId="3539655707" sldId="333"/>
            <ac:grpSpMk id="1076" creationId="{9F94D3FB-A750-C571-816C-71B094193FAE}"/>
          </ac:grpSpMkLst>
        </pc:grpChg>
        <pc:grpChg chg="add mod">
          <ac:chgData name="Luis Manez" userId="f6bf1618-02dc-4663-8dbb-debc9ae6211c" providerId="ADAL" clId="{71838679-448B-0747-A03B-58D689CD0206}" dt="2024-05-10T08:29:35.828" v="5051" actId="1035"/>
          <ac:grpSpMkLst>
            <pc:docMk/>
            <pc:sldMk cId="3539655707" sldId="333"/>
            <ac:grpSpMk id="1079" creationId="{4321AAAF-547C-996D-023A-4507399BA57D}"/>
          </ac:grpSpMkLst>
        </pc:grpChg>
        <pc:grpChg chg="add mod">
          <ac:chgData name="Luis Manez" userId="f6bf1618-02dc-4663-8dbb-debc9ae6211c" providerId="ADAL" clId="{71838679-448B-0747-A03B-58D689CD0206}" dt="2024-05-10T08:19:58.399" v="4907" actId="164"/>
          <ac:grpSpMkLst>
            <pc:docMk/>
            <pc:sldMk cId="3539655707" sldId="333"/>
            <ac:grpSpMk id="1118" creationId="{41358116-BBAC-7C3A-692B-E5FB8D4CBB72}"/>
          </ac:grpSpMkLst>
        </pc:grpChg>
        <pc:grpChg chg="add mod">
          <ac:chgData name="Luis Manez" userId="f6bf1618-02dc-4663-8dbb-debc9ae6211c" providerId="ADAL" clId="{71838679-448B-0747-A03B-58D689CD0206}" dt="2024-05-10T08:19:58.399" v="4907" actId="164"/>
          <ac:grpSpMkLst>
            <pc:docMk/>
            <pc:sldMk cId="3539655707" sldId="333"/>
            <ac:grpSpMk id="1123" creationId="{FEA068D6-0641-FE5B-0463-A2439EDE1767}"/>
          </ac:grpSpMkLst>
        </pc:grpChg>
        <pc:grpChg chg="add mod">
          <ac:chgData name="Luis Manez" userId="f6bf1618-02dc-4663-8dbb-debc9ae6211c" providerId="ADAL" clId="{71838679-448B-0747-A03B-58D689CD0206}" dt="2024-05-10T08:19:58.399" v="4907" actId="164"/>
          <ac:grpSpMkLst>
            <pc:docMk/>
            <pc:sldMk cId="3539655707" sldId="333"/>
            <ac:grpSpMk id="1127" creationId="{D83E533A-DFF2-444B-89B8-F83E0860E8D1}"/>
          </ac:grpSpMkLst>
        </pc:grpChg>
        <pc:grpChg chg="add mod">
          <ac:chgData name="Luis Manez" userId="f6bf1618-02dc-4663-8dbb-debc9ae6211c" providerId="ADAL" clId="{71838679-448B-0747-A03B-58D689CD0206}" dt="2024-05-10T08:29:35.828" v="5051" actId="1035"/>
          <ac:grpSpMkLst>
            <pc:docMk/>
            <pc:sldMk cId="3539655707" sldId="333"/>
            <ac:grpSpMk id="1137" creationId="{422D4ADC-DAA4-0EF7-7AB7-B5FD6249985E}"/>
          </ac:grpSpMkLst>
        </pc:grpChg>
        <pc:grpChg chg="add mod">
          <ac:chgData name="Luis Manez" userId="f6bf1618-02dc-4663-8dbb-debc9ae6211c" providerId="ADAL" clId="{71838679-448B-0747-A03B-58D689CD0206}" dt="2024-05-10T08:29:35.828" v="5051" actId="1035"/>
          <ac:grpSpMkLst>
            <pc:docMk/>
            <pc:sldMk cId="3539655707" sldId="333"/>
            <ac:grpSpMk id="1138" creationId="{F32FA0A1-8E90-09B4-11D6-9406FB231AF7}"/>
          </ac:grpSpMkLst>
        </pc:grpChg>
        <pc:picChg chg="add mod topLvl">
          <ac:chgData name="Luis Manez" userId="f6bf1618-02dc-4663-8dbb-debc9ae6211c" providerId="ADAL" clId="{71838679-448B-0747-A03B-58D689CD0206}" dt="2024-05-12T16:40:04.837" v="10090" actId="1036"/>
          <ac:picMkLst>
            <pc:docMk/>
            <pc:sldMk cId="3539655707" sldId="333"/>
            <ac:picMk id="6" creationId="{21A7F66E-A1A6-BCC6-B3C0-EFF33FBBC47E}"/>
          </ac:picMkLst>
        </pc:picChg>
        <pc:picChg chg="add del mod">
          <ac:chgData name="Luis Manez" userId="f6bf1618-02dc-4663-8dbb-debc9ae6211c" providerId="ADAL" clId="{71838679-448B-0747-A03B-58D689CD0206}" dt="2024-05-09T19:25:47.700" v="3527" actId="478"/>
          <ac:picMkLst>
            <pc:docMk/>
            <pc:sldMk cId="3539655707" sldId="333"/>
            <ac:picMk id="7" creationId="{41181A8E-55DA-38A1-5D08-109A00A96D36}"/>
          </ac:picMkLst>
        </pc:picChg>
        <pc:picChg chg="add mod topLvl">
          <ac:chgData name="Luis Manez" userId="f6bf1618-02dc-4663-8dbb-debc9ae6211c" providerId="ADAL" clId="{71838679-448B-0747-A03B-58D689CD0206}" dt="2024-05-12T16:40:04.837" v="10090" actId="1036"/>
          <ac:picMkLst>
            <pc:docMk/>
            <pc:sldMk cId="3539655707" sldId="333"/>
            <ac:picMk id="9" creationId="{F264F721-78B3-3A0F-5D79-135EB0E72B28}"/>
          </ac:picMkLst>
        </pc:picChg>
        <pc:picChg chg="mod">
          <ac:chgData name="Luis Manez" userId="f6bf1618-02dc-4663-8dbb-debc9ae6211c" providerId="ADAL" clId="{71838679-448B-0747-A03B-58D689CD0206}" dt="2024-05-09T19:25:39.991" v="3525"/>
          <ac:picMkLst>
            <pc:docMk/>
            <pc:sldMk cId="3539655707" sldId="333"/>
            <ac:picMk id="11" creationId="{DF08FC5E-2D37-0263-665C-32488E502A27}"/>
          </ac:picMkLst>
        </pc:picChg>
        <pc:picChg chg="mod">
          <ac:chgData name="Luis Manez" userId="f6bf1618-02dc-4663-8dbb-debc9ae6211c" providerId="ADAL" clId="{71838679-448B-0747-A03B-58D689CD0206}" dt="2024-05-09T19:25:39.991" v="3525"/>
          <ac:picMkLst>
            <pc:docMk/>
            <pc:sldMk cId="3539655707" sldId="333"/>
            <ac:picMk id="12" creationId="{3C838ADC-1A87-500F-D351-833043C82A91}"/>
          </ac:picMkLst>
        </pc:picChg>
        <pc:picChg chg="mod">
          <ac:chgData name="Luis Manez" userId="f6bf1618-02dc-4663-8dbb-debc9ae6211c" providerId="ADAL" clId="{71838679-448B-0747-A03B-58D689CD0206}" dt="2024-05-09T19:25:39.991" v="3525"/>
          <ac:picMkLst>
            <pc:docMk/>
            <pc:sldMk cId="3539655707" sldId="333"/>
            <ac:picMk id="13" creationId="{0E746DF6-2B71-5A26-D35A-E4D44EAD1F7D}"/>
          </ac:picMkLst>
        </pc:picChg>
        <pc:picChg chg="mod">
          <ac:chgData name="Luis Manez" userId="f6bf1618-02dc-4663-8dbb-debc9ae6211c" providerId="ADAL" clId="{71838679-448B-0747-A03B-58D689CD0206}" dt="2024-05-09T19:25:39.991" v="3525"/>
          <ac:picMkLst>
            <pc:docMk/>
            <pc:sldMk cId="3539655707" sldId="333"/>
            <ac:picMk id="14" creationId="{E16D0BAB-CE27-0CFB-14BB-D281E28EACA3}"/>
          </ac:picMkLst>
        </pc:picChg>
        <pc:picChg chg="mod">
          <ac:chgData name="Luis Manez" userId="f6bf1618-02dc-4663-8dbb-debc9ae6211c" providerId="ADAL" clId="{71838679-448B-0747-A03B-58D689CD0206}" dt="2024-05-09T19:25:39.991" v="3525"/>
          <ac:picMkLst>
            <pc:docMk/>
            <pc:sldMk cId="3539655707" sldId="333"/>
            <ac:picMk id="15" creationId="{49DFCA96-6349-660E-FF2F-C22DF04B601E}"/>
          </ac:picMkLst>
        </pc:picChg>
        <pc:picChg chg="mod">
          <ac:chgData name="Luis Manez" userId="f6bf1618-02dc-4663-8dbb-debc9ae6211c" providerId="ADAL" clId="{71838679-448B-0747-A03B-58D689CD0206}" dt="2024-05-09T19:25:39.991" v="3525"/>
          <ac:picMkLst>
            <pc:docMk/>
            <pc:sldMk cId="3539655707" sldId="333"/>
            <ac:picMk id="16" creationId="{CF7E57F0-F61A-CDFF-DB00-62E59988463A}"/>
          </ac:picMkLst>
        </pc:picChg>
        <pc:picChg chg="add mod topLvl">
          <ac:chgData name="Luis Manez" userId="f6bf1618-02dc-4663-8dbb-debc9ae6211c" providerId="ADAL" clId="{71838679-448B-0747-A03B-58D689CD0206}" dt="2024-05-09T19:56:42.496" v="3753" actId="164"/>
          <ac:picMkLst>
            <pc:docMk/>
            <pc:sldMk cId="3539655707" sldId="333"/>
            <ac:picMk id="18" creationId="{D2CF2DC1-F49A-D9C0-9F46-8BB37F3341C6}"/>
          </ac:picMkLst>
        </pc:picChg>
        <pc:picChg chg="add del mod">
          <ac:chgData name="Luis Manez" userId="f6bf1618-02dc-4663-8dbb-debc9ae6211c" providerId="ADAL" clId="{71838679-448B-0747-A03B-58D689CD0206}" dt="2024-05-09T19:48:56.324" v="3691" actId="478"/>
          <ac:picMkLst>
            <pc:docMk/>
            <pc:sldMk cId="3539655707" sldId="333"/>
            <ac:picMk id="19" creationId="{2B4E529C-EE73-02D7-AEE6-8D9217F4A14F}"/>
          </ac:picMkLst>
        </pc:picChg>
        <pc:picChg chg="add mod topLvl">
          <ac:chgData name="Luis Manez" userId="f6bf1618-02dc-4663-8dbb-debc9ae6211c" providerId="ADAL" clId="{71838679-448B-0747-A03B-58D689CD0206}" dt="2024-05-09T19:56:42.496" v="3753" actId="164"/>
          <ac:picMkLst>
            <pc:docMk/>
            <pc:sldMk cId="3539655707" sldId="333"/>
            <ac:picMk id="20" creationId="{5C7C15DE-AA7B-06CF-6DFA-48E015DF4A53}"/>
          </ac:picMkLst>
        </pc:picChg>
        <pc:picChg chg="add mod topLvl">
          <ac:chgData name="Luis Manez" userId="f6bf1618-02dc-4663-8dbb-debc9ae6211c" providerId="ADAL" clId="{71838679-448B-0747-A03B-58D689CD0206}" dt="2024-05-09T19:56:42.496" v="3753" actId="164"/>
          <ac:picMkLst>
            <pc:docMk/>
            <pc:sldMk cId="3539655707" sldId="333"/>
            <ac:picMk id="21" creationId="{4142D838-F361-CFA6-1D49-B075AEC8A5A3}"/>
          </ac:picMkLst>
        </pc:picChg>
        <pc:picChg chg="add mod topLvl">
          <ac:chgData name="Luis Manez" userId="f6bf1618-02dc-4663-8dbb-debc9ae6211c" providerId="ADAL" clId="{71838679-448B-0747-A03B-58D689CD0206}" dt="2024-05-09T19:56:42.496" v="3753" actId="164"/>
          <ac:picMkLst>
            <pc:docMk/>
            <pc:sldMk cId="3539655707" sldId="333"/>
            <ac:picMk id="22" creationId="{95FBE94B-BCFC-D598-EED9-35D19D3D55D0}"/>
          </ac:picMkLst>
        </pc:picChg>
        <pc:picChg chg="add mod topLvl">
          <ac:chgData name="Luis Manez" userId="f6bf1618-02dc-4663-8dbb-debc9ae6211c" providerId="ADAL" clId="{71838679-448B-0747-A03B-58D689CD0206}" dt="2024-05-09T19:54:59.323" v="3745" actId="165"/>
          <ac:picMkLst>
            <pc:docMk/>
            <pc:sldMk cId="3539655707" sldId="333"/>
            <ac:picMk id="23" creationId="{3BDEAC77-3097-BBD9-D6C0-BC834F03BF3B}"/>
          </ac:picMkLst>
        </pc:picChg>
        <pc:picChg chg="add mod topLvl">
          <ac:chgData name="Luis Manez" userId="f6bf1618-02dc-4663-8dbb-debc9ae6211c" providerId="ADAL" clId="{71838679-448B-0747-A03B-58D689CD0206}" dt="2024-05-09T19:56:42.496" v="3753" actId="164"/>
          <ac:picMkLst>
            <pc:docMk/>
            <pc:sldMk cId="3539655707" sldId="333"/>
            <ac:picMk id="24" creationId="{A2B02547-ECD3-C84F-60FC-1EE9B3357A8C}"/>
          </ac:picMkLst>
        </pc:picChg>
        <pc:picChg chg="add mod topLvl">
          <ac:chgData name="Luis Manez" userId="f6bf1618-02dc-4663-8dbb-debc9ae6211c" providerId="ADAL" clId="{71838679-448B-0747-A03B-58D689CD0206}" dt="2024-05-09T19:56:42.496" v="3753" actId="164"/>
          <ac:picMkLst>
            <pc:docMk/>
            <pc:sldMk cId="3539655707" sldId="333"/>
            <ac:picMk id="25" creationId="{CF19F885-8937-AC95-A3EE-18641BC178E7}"/>
          </ac:picMkLst>
        </pc:picChg>
        <pc:picChg chg="add mod topLvl">
          <ac:chgData name="Luis Manez" userId="f6bf1618-02dc-4663-8dbb-debc9ae6211c" providerId="ADAL" clId="{71838679-448B-0747-A03B-58D689CD0206}" dt="2024-05-09T19:56:42.496" v="3753" actId="164"/>
          <ac:picMkLst>
            <pc:docMk/>
            <pc:sldMk cId="3539655707" sldId="333"/>
            <ac:picMk id="26" creationId="{C1F59570-F101-7F1B-03A9-A426A400F14D}"/>
          </ac:picMkLst>
        </pc:picChg>
        <pc:picChg chg="add mod">
          <ac:chgData name="Luis Manez" userId="f6bf1618-02dc-4663-8dbb-debc9ae6211c" providerId="ADAL" clId="{71838679-448B-0747-A03B-58D689CD0206}" dt="2024-05-09T19:54:59.323" v="3745" actId="165"/>
          <ac:picMkLst>
            <pc:docMk/>
            <pc:sldMk cId="3539655707" sldId="333"/>
            <ac:picMk id="27" creationId="{A71B33BD-2892-F994-F48F-8A9F9AA3A8EB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43" creationId="{24E8BADA-D988-FF2F-A0EF-0C3A42FAAF6C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48" creationId="{05D791F3-414A-914D-04DE-016BC5F0D346}"/>
          </ac:picMkLst>
        </pc:picChg>
        <pc:picChg chg="add del mod">
          <ac:chgData name="Luis Manez" userId="f6bf1618-02dc-4663-8dbb-debc9ae6211c" providerId="ADAL" clId="{71838679-448B-0747-A03B-58D689CD0206}" dt="2024-05-09T20:23:14.594" v="4131" actId="478"/>
          <ac:picMkLst>
            <pc:docMk/>
            <pc:sldMk cId="3539655707" sldId="333"/>
            <ac:picMk id="50" creationId="{4023B645-55DA-10C7-3846-0BC60952D8A7}"/>
          </ac:picMkLst>
        </pc:picChg>
        <pc:picChg chg="add del mod">
          <ac:chgData name="Luis Manez" userId="f6bf1618-02dc-4663-8dbb-debc9ae6211c" providerId="ADAL" clId="{71838679-448B-0747-A03B-58D689CD0206}" dt="2024-05-09T20:23:15.672" v="4132" actId="478"/>
          <ac:picMkLst>
            <pc:docMk/>
            <pc:sldMk cId="3539655707" sldId="333"/>
            <ac:picMk id="52" creationId="{76349D7A-682A-F87B-E4B5-95A58BFEF755}"/>
          </ac:picMkLst>
        </pc:picChg>
        <pc:picChg chg="add del mod">
          <ac:chgData name="Luis Manez" userId="f6bf1618-02dc-4663-8dbb-debc9ae6211c" providerId="ADAL" clId="{71838679-448B-0747-A03B-58D689CD0206}" dt="2024-05-09T20:23:16.292" v="4133" actId="478"/>
          <ac:picMkLst>
            <pc:docMk/>
            <pc:sldMk cId="3539655707" sldId="333"/>
            <ac:picMk id="54" creationId="{F9D49EE3-2227-3A54-D88F-3754E54534CF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56" creationId="{0D29C6F5-3BBB-F5B4-3501-1B281D9E2E67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57" creationId="{59BF465D-048A-E6A9-D457-6BD6B8956C97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58" creationId="{F6ECC53D-8FDC-7FA0-A716-9579352618BC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59" creationId="{C47B1415-B639-F6CA-CF3F-562436BC6434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60" creationId="{37C65682-4F3B-339C-B5CB-D67F6B9B61C2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61" creationId="{3F947FCF-7506-471B-0B6C-431692613419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62" creationId="{1B2FB68E-2EA8-7503-6D99-2C3FA3C42057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63" creationId="{C4F613B0-EA89-3A7B-69F9-BF0620BA7027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24" creationId="{C02F8653-0D7D-C647-BFF4-AC26775EE3DD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25" creationId="{1992D746-90BE-A14A-88B3-44E5154297CA}"/>
          </ac:picMkLst>
        </pc:picChg>
        <pc:picChg chg="add mod topLvl">
          <ac:chgData name="Luis Manez" userId="f6bf1618-02dc-4663-8dbb-debc9ae6211c" providerId="ADAL" clId="{71838679-448B-0747-A03B-58D689CD0206}" dt="2024-05-12T16:40:04.837" v="10090" actId="1036"/>
          <ac:picMkLst>
            <pc:docMk/>
            <pc:sldMk cId="3539655707" sldId="333"/>
            <ac:picMk id="1026" creationId="{66EC0066-ED78-658F-71C5-6E35A956B1DC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27" creationId="{305B3F46-DBCF-F561-6F91-52210A1EAB49}"/>
          </ac:picMkLst>
        </pc:picChg>
        <pc:picChg chg="add mod topLvl">
          <ac:chgData name="Luis Manez" userId="f6bf1618-02dc-4663-8dbb-debc9ae6211c" providerId="ADAL" clId="{71838679-448B-0747-A03B-58D689CD0206}" dt="2024-05-12T16:40:04.837" v="10090" actId="1036"/>
          <ac:picMkLst>
            <pc:docMk/>
            <pc:sldMk cId="3539655707" sldId="333"/>
            <ac:picMk id="1028" creationId="{52321FED-A73B-0E50-9B5B-C1170B6ED0D1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29" creationId="{A86BABDC-5E90-DEC2-0553-3159A642706C}"/>
          </ac:picMkLst>
        </pc:picChg>
        <pc:picChg chg="add mod topLvl">
          <ac:chgData name="Luis Manez" userId="f6bf1618-02dc-4663-8dbb-debc9ae6211c" providerId="ADAL" clId="{71838679-448B-0747-A03B-58D689CD0206}" dt="2024-05-12T16:40:04.837" v="10090" actId="1036"/>
          <ac:picMkLst>
            <pc:docMk/>
            <pc:sldMk cId="3539655707" sldId="333"/>
            <ac:picMk id="1030" creationId="{94D32E09-A3B7-EB9E-46DB-7295CEF8F14E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31" creationId="{6C5C2B80-DCBD-37D5-AF53-BE11CC1AC408}"/>
          </ac:picMkLst>
        </pc:picChg>
        <pc:picChg chg="add del mod">
          <ac:chgData name="Luis Manez" userId="f6bf1618-02dc-4663-8dbb-debc9ae6211c" providerId="ADAL" clId="{71838679-448B-0747-A03B-58D689CD0206}" dt="2024-05-09T20:24:39.111" v="4145" actId="478"/>
          <ac:picMkLst>
            <pc:docMk/>
            <pc:sldMk cId="3539655707" sldId="333"/>
            <ac:picMk id="1032" creationId="{790570A4-B5CE-934F-59A8-99A7E8B5C0A2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33" creationId="{E5F9AA6A-4CAC-4CA2-75FF-9224810774A0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35" creationId="{AE5E1991-1D72-538B-67D4-1567A140A42D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45" creationId="{727F3B74-C3AA-095C-A181-FF66F7AFB9AE}"/>
          </ac:picMkLst>
        </pc:picChg>
        <pc:picChg chg="add del mod">
          <ac:chgData name="Luis Manez" userId="f6bf1618-02dc-4663-8dbb-debc9ae6211c" providerId="ADAL" clId="{71838679-448B-0747-A03B-58D689CD0206}" dt="2024-05-09T20:59:03.378" v="4525" actId="478"/>
          <ac:picMkLst>
            <pc:docMk/>
            <pc:sldMk cId="3539655707" sldId="333"/>
            <ac:picMk id="1051" creationId="{7B7526FB-90D9-943F-9DD1-A2CA647DD550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52" creationId="{A0F25561-14F4-312C-B005-59A50CC7AC8F}"/>
          </ac:picMkLst>
        </pc:picChg>
        <pc:picChg chg="add del mod">
          <ac:chgData name="Luis Manez" userId="f6bf1618-02dc-4663-8dbb-debc9ae6211c" providerId="ADAL" clId="{71838679-448B-0747-A03B-58D689CD0206}" dt="2024-05-09T20:59:03.378" v="4525" actId="478"/>
          <ac:picMkLst>
            <pc:docMk/>
            <pc:sldMk cId="3539655707" sldId="333"/>
            <ac:picMk id="1053" creationId="{8C9EE6C4-EBB5-ECC5-57AB-E12DEF69AFE6}"/>
          </ac:picMkLst>
        </pc:picChg>
        <pc:picChg chg="add del mod">
          <ac:chgData name="Luis Manez" userId="f6bf1618-02dc-4663-8dbb-debc9ae6211c" providerId="ADAL" clId="{71838679-448B-0747-A03B-58D689CD0206}" dt="2024-05-09T20:59:03.378" v="4525" actId="478"/>
          <ac:picMkLst>
            <pc:docMk/>
            <pc:sldMk cId="3539655707" sldId="333"/>
            <ac:picMk id="1054" creationId="{544A2B1C-FB55-730D-C44A-A42FE7CF2D94}"/>
          </ac:picMkLst>
        </pc:picChg>
        <pc:picChg chg="add mod topLvl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55" creationId="{43CBB078-4474-7475-56E7-5A10E512AC34}"/>
          </ac:picMkLst>
        </pc:picChg>
        <pc:picChg chg="add mod topLvl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56" creationId="{C6A54111-7A7D-829B-8FC3-41AE6CC7DC42}"/>
          </ac:picMkLst>
        </pc:picChg>
        <pc:picChg chg="add mod topLvl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57" creationId="{72B8238E-2DD1-9AE6-F070-FCFE9F3026DC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66" creationId="{91D7C2D9-DA74-7B30-C463-38D4C48897F9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67" creationId="{1C295611-625B-6507-BEA5-A8A175780BA0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069" creationId="{54A95EAD-2CC7-631A-E7F1-7737F879640C}"/>
          </ac:picMkLst>
        </pc:picChg>
        <pc:picChg chg="add del mod">
          <ac:chgData name="Luis Manez" userId="f6bf1618-02dc-4663-8dbb-debc9ae6211c" providerId="ADAL" clId="{71838679-448B-0747-A03B-58D689CD0206}" dt="2024-05-10T07:53:19.726" v="4700" actId="478"/>
          <ac:picMkLst>
            <pc:docMk/>
            <pc:sldMk cId="3539655707" sldId="333"/>
            <ac:picMk id="1070" creationId="{3DC2D2A4-E1A1-F0FB-12C5-D57F84827C66}"/>
          </ac:picMkLst>
        </pc:picChg>
        <pc:picChg chg="add mod">
          <ac:chgData name="Luis Manez" userId="f6bf1618-02dc-4663-8dbb-debc9ae6211c" providerId="ADAL" clId="{71838679-448B-0747-A03B-58D689CD0206}" dt="2024-05-10T07:49:25.439" v="4638" actId="164"/>
          <ac:picMkLst>
            <pc:docMk/>
            <pc:sldMk cId="3539655707" sldId="333"/>
            <ac:picMk id="1073" creationId="{A327A7C8-58EE-67DB-726B-9F9681987C52}"/>
          </ac:picMkLst>
        </pc:picChg>
        <pc:picChg chg="add mod">
          <ac:chgData name="Luis Manez" userId="f6bf1618-02dc-4663-8dbb-debc9ae6211c" providerId="ADAL" clId="{71838679-448B-0747-A03B-58D689CD0206}" dt="2024-05-10T07:49:25.439" v="4638" actId="164"/>
          <ac:picMkLst>
            <pc:docMk/>
            <pc:sldMk cId="3539655707" sldId="333"/>
            <ac:picMk id="1074" creationId="{60F6819E-6BAD-9A43-6841-1ABEFEAACE81}"/>
          </ac:picMkLst>
        </pc:picChg>
        <pc:picChg chg="mod">
          <ac:chgData name="Luis Manez" userId="f6bf1618-02dc-4663-8dbb-debc9ae6211c" providerId="ADAL" clId="{71838679-448B-0747-A03B-58D689CD0206}" dt="2024-05-10T07:49:27.165" v="4639"/>
          <ac:picMkLst>
            <pc:docMk/>
            <pc:sldMk cId="3539655707" sldId="333"/>
            <ac:picMk id="1077" creationId="{FDF5F3AF-96C1-2483-EFB3-9CAECF0B6D64}"/>
          </ac:picMkLst>
        </pc:picChg>
        <pc:picChg chg="mod">
          <ac:chgData name="Luis Manez" userId="f6bf1618-02dc-4663-8dbb-debc9ae6211c" providerId="ADAL" clId="{71838679-448B-0747-A03B-58D689CD0206}" dt="2024-05-10T07:49:27.165" v="4639"/>
          <ac:picMkLst>
            <pc:docMk/>
            <pc:sldMk cId="3539655707" sldId="333"/>
            <ac:picMk id="1078" creationId="{93E90F00-F477-6B66-F914-0AA90C202A26}"/>
          </ac:picMkLst>
        </pc:picChg>
        <pc:picChg chg="mod">
          <ac:chgData name="Luis Manez" userId="f6bf1618-02dc-4663-8dbb-debc9ae6211c" providerId="ADAL" clId="{71838679-448B-0747-A03B-58D689CD0206}" dt="2024-05-10T07:49:36.438" v="4641"/>
          <ac:picMkLst>
            <pc:docMk/>
            <pc:sldMk cId="3539655707" sldId="333"/>
            <ac:picMk id="1080" creationId="{451C1F40-874B-027B-43ED-0BE1CB750F8E}"/>
          </ac:picMkLst>
        </pc:picChg>
        <pc:picChg chg="mod">
          <ac:chgData name="Luis Manez" userId="f6bf1618-02dc-4663-8dbb-debc9ae6211c" providerId="ADAL" clId="{71838679-448B-0747-A03B-58D689CD0206}" dt="2024-05-10T07:49:36.438" v="4641"/>
          <ac:picMkLst>
            <pc:docMk/>
            <pc:sldMk cId="3539655707" sldId="333"/>
            <ac:picMk id="1081" creationId="{B3E687A7-D9A5-6576-FDBC-22F123E5A6BE}"/>
          </ac:picMkLst>
        </pc:picChg>
        <pc:picChg chg="mod">
          <ac:chgData name="Luis Manez" userId="f6bf1618-02dc-4663-8dbb-debc9ae6211c" providerId="ADAL" clId="{71838679-448B-0747-A03B-58D689CD0206}" dt="2024-05-10T08:10:00.497" v="4779"/>
          <ac:picMkLst>
            <pc:docMk/>
            <pc:sldMk cId="3539655707" sldId="333"/>
            <ac:picMk id="1119" creationId="{E0EA45E9-56A3-4363-8DE9-659D9FA81550}"/>
          </ac:picMkLst>
        </pc:picChg>
        <pc:picChg chg="mod">
          <ac:chgData name="Luis Manez" userId="f6bf1618-02dc-4663-8dbb-debc9ae6211c" providerId="ADAL" clId="{71838679-448B-0747-A03B-58D689CD0206}" dt="2024-05-10T08:10:00.497" v="4779"/>
          <ac:picMkLst>
            <pc:docMk/>
            <pc:sldMk cId="3539655707" sldId="333"/>
            <ac:picMk id="1120" creationId="{FBC0A7C5-C501-CB4B-13CD-32BD794D377E}"/>
          </ac:picMkLst>
        </pc:picChg>
        <pc:picChg chg="mod">
          <ac:chgData name="Luis Manez" userId="f6bf1618-02dc-4663-8dbb-debc9ae6211c" providerId="ADAL" clId="{71838679-448B-0747-A03B-58D689CD0206}" dt="2024-05-10T08:11:47.891" v="4818"/>
          <ac:picMkLst>
            <pc:docMk/>
            <pc:sldMk cId="3539655707" sldId="333"/>
            <ac:picMk id="1124" creationId="{21B899C4-09F6-39EF-6453-C8AB24F87399}"/>
          </ac:picMkLst>
        </pc:picChg>
        <pc:picChg chg="mod">
          <ac:chgData name="Luis Manez" userId="f6bf1618-02dc-4663-8dbb-debc9ae6211c" providerId="ADAL" clId="{71838679-448B-0747-A03B-58D689CD0206}" dt="2024-05-10T08:11:47.891" v="4818"/>
          <ac:picMkLst>
            <pc:docMk/>
            <pc:sldMk cId="3539655707" sldId="333"/>
            <ac:picMk id="1125" creationId="{76E60ADC-891B-0C43-4EB4-D5DF125AABD6}"/>
          </ac:picMkLst>
        </pc:picChg>
        <pc:picChg chg="mod">
          <ac:chgData name="Luis Manez" userId="f6bf1618-02dc-4663-8dbb-debc9ae6211c" providerId="ADAL" clId="{71838679-448B-0747-A03B-58D689CD0206}" dt="2024-05-10T08:12:04.577" v="4828"/>
          <ac:picMkLst>
            <pc:docMk/>
            <pc:sldMk cId="3539655707" sldId="333"/>
            <ac:picMk id="1128" creationId="{09CFCA74-A28F-C43C-AB8B-4691A182F92A}"/>
          </ac:picMkLst>
        </pc:picChg>
        <pc:picChg chg="mod">
          <ac:chgData name="Luis Manez" userId="f6bf1618-02dc-4663-8dbb-debc9ae6211c" providerId="ADAL" clId="{71838679-448B-0747-A03B-58D689CD0206}" dt="2024-05-10T08:12:04.577" v="4828"/>
          <ac:picMkLst>
            <pc:docMk/>
            <pc:sldMk cId="3539655707" sldId="333"/>
            <ac:picMk id="1129" creationId="{326C7001-78F2-3F7F-CCC6-90AC53A9F226}"/>
          </ac:picMkLst>
        </pc:picChg>
        <pc:picChg chg="add mod">
          <ac:chgData name="Luis Manez" userId="f6bf1618-02dc-4663-8dbb-debc9ae6211c" providerId="ADAL" clId="{71838679-448B-0747-A03B-58D689CD0206}" dt="2024-05-10T08:18:55.452" v="4880" actId="164"/>
          <ac:picMkLst>
            <pc:docMk/>
            <pc:sldMk cId="3539655707" sldId="333"/>
            <ac:picMk id="1131" creationId="{03BE5073-A76A-933B-0CDB-536E93A88BA3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134" creationId="{0FACBB19-3394-C83F-7CD7-31826BC64250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135" creationId="{38E694C9-2C60-50CC-367C-CDA9E72306A8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136" creationId="{24048379-3B6B-B1B0-9474-6311CA92D386}"/>
          </ac:picMkLst>
        </pc:picChg>
        <pc:picChg chg="add mod">
          <ac:chgData name="Luis Manez" userId="f6bf1618-02dc-4663-8dbb-debc9ae6211c" providerId="ADAL" clId="{71838679-448B-0747-A03B-58D689CD0206}" dt="2024-05-10T08:29:35.828" v="5051" actId="1035"/>
          <ac:picMkLst>
            <pc:docMk/>
            <pc:sldMk cId="3539655707" sldId="333"/>
            <ac:picMk id="1148" creationId="{44E70114-FC51-6D87-9E3B-ED07497E894A}"/>
          </ac:picMkLst>
        </pc:picChg>
        <pc:cxnChg chg="add mod">
          <ac:chgData name="Luis Manez" userId="f6bf1618-02dc-4663-8dbb-debc9ae6211c" providerId="ADAL" clId="{71838679-448B-0747-A03B-58D689CD0206}" dt="2024-05-10T08:29:35.828" v="5051" actId="1035"/>
          <ac:cxnSpMkLst>
            <pc:docMk/>
            <pc:sldMk cId="3539655707" sldId="333"/>
            <ac:cxnSpMk id="42" creationId="{D4C6CDED-7FF2-F8CC-47E4-08824139659B}"/>
          </ac:cxnSpMkLst>
        </pc:cxnChg>
        <pc:cxnChg chg="add mod">
          <ac:chgData name="Luis Manez" userId="f6bf1618-02dc-4663-8dbb-debc9ae6211c" providerId="ADAL" clId="{71838679-448B-0747-A03B-58D689CD0206}" dt="2024-05-10T08:29:35.828" v="5051" actId="1035"/>
          <ac:cxnSpMkLst>
            <pc:docMk/>
            <pc:sldMk cId="3539655707" sldId="333"/>
            <ac:cxnSpMk id="47" creationId="{FE718F15-6C38-D00B-BC4F-8E35DDDCDF02}"/>
          </ac:cxnSpMkLst>
        </pc:cxnChg>
        <pc:cxnChg chg="add mod">
          <ac:chgData name="Luis Manez" userId="f6bf1618-02dc-4663-8dbb-debc9ae6211c" providerId="ADAL" clId="{71838679-448B-0747-A03B-58D689CD0206}" dt="2024-05-10T08:29:35.828" v="5051" actId="1035"/>
          <ac:cxnSpMkLst>
            <pc:docMk/>
            <pc:sldMk cId="3539655707" sldId="333"/>
            <ac:cxnSpMk id="1050" creationId="{F9A6D9BF-8160-14CD-B986-DF735B924C04}"/>
          </ac:cxnSpMkLst>
        </pc:cxnChg>
        <pc:cxnChg chg="add del mod">
          <ac:chgData name="Luis Manez" userId="f6bf1618-02dc-4663-8dbb-debc9ae6211c" providerId="ADAL" clId="{71838679-448B-0747-A03B-58D689CD0206}" dt="2024-05-10T07:57:28.135" v="4752" actId="478"/>
          <ac:cxnSpMkLst>
            <pc:docMk/>
            <pc:sldMk cId="3539655707" sldId="333"/>
            <ac:cxnSpMk id="1083" creationId="{16A3DDB4-1573-6032-E504-3DFA4391FC56}"/>
          </ac:cxnSpMkLst>
        </pc:cxnChg>
        <pc:cxnChg chg="add del mod">
          <ac:chgData name="Luis Manez" userId="f6bf1618-02dc-4663-8dbb-debc9ae6211c" providerId="ADAL" clId="{71838679-448B-0747-A03B-58D689CD0206}" dt="2024-05-10T07:58:21.061" v="4764" actId="478"/>
          <ac:cxnSpMkLst>
            <pc:docMk/>
            <pc:sldMk cId="3539655707" sldId="333"/>
            <ac:cxnSpMk id="1085" creationId="{D7A5159C-AAE7-BD30-EB67-E087E18792BA}"/>
          </ac:cxnSpMkLst>
        </pc:cxnChg>
        <pc:cxnChg chg="add mod">
          <ac:chgData name="Luis Manez" userId="f6bf1618-02dc-4663-8dbb-debc9ae6211c" providerId="ADAL" clId="{71838679-448B-0747-A03B-58D689CD0206}" dt="2024-05-10T08:29:35.828" v="5051" actId="1035"/>
          <ac:cxnSpMkLst>
            <pc:docMk/>
            <pc:sldMk cId="3539655707" sldId="333"/>
            <ac:cxnSpMk id="1086" creationId="{638922E8-6365-8094-09BD-9105AFE679A4}"/>
          </ac:cxnSpMkLst>
        </pc:cxnChg>
        <pc:cxnChg chg="add mod">
          <ac:chgData name="Luis Manez" userId="f6bf1618-02dc-4663-8dbb-debc9ae6211c" providerId="ADAL" clId="{71838679-448B-0747-A03B-58D689CD0206}" dt="2024-05-10T08:29:35.828" v="5051" actId="1035"/>
          <ac:cxnSpMkLst>
            <pc:docMk/>
            <pc:sldMk cId="3539655707" sldId="333"/>
            <ac:cxnSpMk id="1093" creationId="{5378948C-88A0-86A7-C457-FD1D2335727F}"/>
          </ac:cxnSpMkLst>
        </pc:cxnChg>
        <pc:cxnChg chg="add mod">
          <ac:chgData name="Luis Manez" userId="f6bf1618-02dc-4663-8dbb-debc9ae6211c" providerId="ADAL" clId="{71838679-448B-0747-A03B-58D689CD0206}" dt="2024-05-10T08:29:35.828" v="5051" actId="1035"/>
          <ac:cxnSpMkLst>
            <pc:docMk/>
            <pc:sldMk cId="3539655707" sldId="333"/>
            <ac:cxnSpMk id="1101" creationId="{B25AAB39-6FD5-2431-D537-41CF5F648A6D}"/>
          </ac:cxnSpMkLst>
        </pc:cxnChg>
        <pc:cxnChg chg="add mod">
          <ac:chgData name="Luis Manez" userId="f6bf1618-02dc-4663-8dbb-debc9ae6211c" providerId="ADAL" clId="{71838679-448B-0747-A03B-58D689CD0206}" dt="2024-05-10T08:29:35.828" v="5051" actId="1035"/>
          <ac:cxnSpMkLst>
            <pc:docMk/>
            <pc:sldMk cId="3539655707" sldId="333"/>
            <ac:cxnSpMk id="1112" creationId="{921476C2-73E3-BC16-BE55-CA7DA9760ECF}"/>
          </ac:cxnSpMkLst>
        </pc:cxnChg>
        <pc:cxnChg chg="add del mod">
          <ac:chgData name="Luis Manez" userId="f6bf1618-02dc-4663-8dbb-debc9ae6211c" providerId="ADAL" clId="{71838679-448B-0747-A03B-58D689CD0206}" dt="2024-05-10T08:21:46.444" v="4955" actId="478"/>
          <ac:cxnSpMkLst>
            <pc:docMk/>
            <pc:sldMk cId="3539655707" sldId="333"/>
            <ac:cxnSpMk id="1140" creationId="{6A11D37C-1BB3-19DC-06C0-E617FE3341DF}"/>
          </ac:cxnSpMkLst>
        </pc:cxnChg>
        <pc:cxnChg chg="add mod">
          <ac:chgData name="Luis Manez" userId="f6bf1618-02dc-4663-8dbb-debc9ae6211c" providerId="ADAL" clId="{71838679-448B-0747-A03B-58D689CD0206}" dt="2024-05-10T08:29:35.828" v="5051" actId="1035"/>
          <ac:cxnSpMkLst>
            <pc:docMk/>
            <pc:sldMk cId="3539655707" sldId="333"/>
            <ac:cxnSpMk id="1142" creationId="{B641D91D-3D64-ED04-7C4B-E5387BC8F36C}"/>
          </ac:cxnSpMkLst>
        </pc:cxnChg>
        <pc:cxnChg chg="add mod">
          <ac:chgData name="Luis Manez" userId="f6bf1618-02dc-4663-8dbb-debc9ae6211c" providerId="ADAL" clId="{71838679-448B-0747-A03B-58D689CD0206}" dt="2024-05-10T08:29:35.828" v="5051" actId="1035"/>
          <ac:cxnSpMkLst>
            <pc:docMk/>
            <pc:sldMk cId="3539655707" sldId="333"/>
            <ac:cxnSpMk id="1144" creationId="{9CFF127B-96DB-5895-520D-F93BD921B415}"/>
          </ac:cxnSpMkLst>
        </pc:cxnChg>
      </pc:sldChg>
      <pc:sldChg chg="addSp modSp new mod">
        <pc:chgData name="Luis Manez" userId="f6bf1618-02dc-4663-8dbb-debc9ae6211c" providerId="ADAL" clId="{71838679-448B-0747-A03B-58D689CD0206}" dt="2024-05-10T13:21:14.886" v="5306" actId="1076"/>
        <pc:sldMkLst>
          <pc:docMk/>
          <pc:sldMk cId="518962470" sldId="334"/>
        </pc:sldMkLst>
        <pc:spChg chg="mod">
          <ac:chgData name="Luis Manez" userId="f6bf1618-02dc-4663-8dbb-debc9ae6211c" providerId="ADAL" clId="{71838679-448B-0747-A03B-58D689CD0206}" dt="2024-05-10T09:31:37.475" v="5114" actId="20577"/>
          <ac:spMkLst>
            <pc:docMk/>
            <pc:sldMk cId="518962470" sldId="334"/>
            <ac:spMk id="2" creationId="{51A57AC3-8F39-2F7B-E5BD-FDD601D6D50D}"/>
          </ac:spMkLst>
        </pc:spChg>
        <pc:spChg chg="add mod">
          <ac:chgData name="Luis Manez" userId="f6bf1618-02dc-4663-8dbb-debc9ae6211c" providerId="ADAL" clId="{71838679-448B-0747-A03B-58D689CD0206}" dt="2024-05-10T13:20:09.206" v="5234" actId="1035"/>
          <ac:spMkLst>
            <pc:docMk/>
            <pc:sldMk cId="518962470" sldId="334"/>
            <ac:spMk id="3" creationId="{F0101716-1725-93B2-3584-1CD7F19CD872}"/>
          </ac:spMkLst>
        </pc:spChg>
        <pc:spChg chg="add mod">
          <ac:chgData name="Luis Manez" userId="f6bf1618-02dc-4663-8dbb-debc9ae6211c" providerId="ADAL" clId="{71838679-448B-0747-A03B-58D689CD0206}" dt="2024-05-10T13:21:03.937" v="5304" actId="1036"/>
          <ac:spMkLst>
            <pc:docMk/>
            <pc:sldMk cId="518962470" sldId="334"/>
            <ac:spMk id="6" creationId="{79052632-B357-FA15-2D5A-BA415F74AC2C}"/>
          </ac:spMkLst>
        </pc:spChg>
        <pc:picChg chg="add mod">
          <ac:chgData name="Luis Manez" userId="f6bf1618-02dc-4663-8dbb-debc9ae6211c" providerId="ADAL" clId="{71838679-448B-0747-A03B-58D689CD0206}" dt="2024-05-10T13:21:14.886" v="5306" actId="1076"/>
          <ac:picMkLst>
            <pc:docMk/>
            <pc:sldMk cId="518962470" sldId="334"/>
            <ac:picMk id="4" creationId="{27AA6C78-3118-366B-FD1C-0112195429A8}"/>
          </ac:picMkLst>
        </pc:picChg>
      </pc:sldChg>
      <pc:sldChg chg="new del mod modClrScheme chgLayout">
        <pc:chgData name="Luis Manez" userId="f6bf1618-02dc-4663-8dbb-debc9ae6211c" providerId="ADAL" clId="{71838679-448B-0747-A03B-58D689CD0206}" dt="2024-05-09T19:23:18.792" v="3511" actId="2696"/>
        <pc:sldMkLst>
          <pc:docMk/>
          <pc:sldMk cId="3734781828" sldId="334"/>
        </pc:sldMkLst>
      </pc:sldChg>
      <pc:sldChg chg="addSp delSp modSp new mod modNotesTx">
        <pc:chgData name="Luis Manez" userId="f6bf1618-02dc-4663-8dbb-debc9ae6211c" providerId="ADAL" clId="{71838679-448B-0747-A03B-58D689CD0206}" dt="2024-05-10T15:24:53.537" v="6163" actId="1076"/>
        <pc:sldMkLst>
          <pc:docMk/>
          <pc:sldMk cId="1585574204" sldId="335"/>
        </pc:sldMkLst>
        <pc:spChg chg="mod">
          <ac:chgData name="Luis Manez" userId="f6bf1618-02dc-4663-8dbb-debc9ae6211c" providerId="ADAL" clId="{71838679-448B-0747-A03B-58D689CD0206}" dt="2024-05-10T15:16:33.617" v="6036" actId="1035"/>
          <ac:spMkLst>
            <pc:docMk/>
            <pc:sldMk cId="1585574204" sldId="335"/>
            <ac:spMk id="2" creationId="{C35F1C49-64D4-38AF-0F3C-67882ED99178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6" creationId="{38BDAAF9-5BCC-1923-D9C7-962467B84AD2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7" creationId="{49FA1EB4-252C-E1F5-5055-0AC4A1A92AF9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8" creationId="{EC201F1A-AAFE-335A-3BAC-D3366E16EF5A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9" creationId="{EA295519-5313-A065-A53D-0D0AA6531B8B}"/>
          </ac:spMkLst>
        </pc:spChg>
        <pc:spChg chg="add mod">
          <ac:chgData name="Luis Manez" userId="f6bf1618-02dc-4663-8dbb-debc9ae6211c" providerId="ADAL" clId="{71838679-448B-0747-A03B-58D689CD0206}" dt="2024-05-10T15:21:57.360" v="6117" actId="164"/>
          <ac:spMkLst>
            <pc:docMk/>
            <pc:sldMk cId="1585574204" sldId="335"/>
            <ac:spMk id="10" creationId="{4B93A3BB-8DAF-C1B9-9280-5C50DDDC9894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11" creationId="{A51F11AB-297F-D1FD-AD5E-E56A653DF309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16" creationId="{815BF0EB-F6B0-016F-4644-5A1C0C5E880C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17" creationId="{71CB0406-6DA7-A380-899A-A253881F3456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18" creationId="{6F104E15-3AA0-DD95-9D2A-9866138D56FE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19" creationId="{4087EA7F-EE50-46A7-2FCF-81A24E4D7D5C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20" creationId="{718283E8-CAE9-A72F-22A4-8E153AB6DA56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21" creationId="{6779C676-225D-6468-AFEC-B64467D76058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23" creationId="{0827F868-D92C-D9EE-F16C-9AFC24329025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42" creationId="{2A0C5542-72FB-62C0-C6F3-32479380AEF5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43" creationId="{513BCE40-F45D-1085-349A-3E6FA4B82B85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44" creationId="{AD3D7242-C3AF-678A-052C-31F42B047115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45" creationId="{AE2C6F6A-2ACF-5491-D30C-9C4A53120DF4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46" creationId="{6AE0CFC8-C1C7-C8FB-C6BE-3D24DA704CD3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47" creationId="{64F06F25-521E-52AC-BD15-B70D64020AB6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48" creationId="{21865FD7-39E4-0AA9-E63C-47D988659486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49" creationId="{B3193D75-E64A-DF4D-3B0E-F1D0D13F2F14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50" creationId="{71867F11-2EA0-0C01-1B7E-0A19BE00C196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51" creationId="{C0FCCB6F-7D46-6097-1EB1-D1FCB391F3C9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52" creationId="{B8112DC2-C8D5-0317-FE46-BA3C31FC3F02}"/>
          </ac:spMkLst>
        </pc:spChg>
        <pc:spChg chg="add mod">
          <ac:chgData name="Luis Manez" userId="f6bf1618-02dc-4663-8dbb-debc9ae6211c" providerId="ADAL" clId="{71838679-448B-0747-A03B-58D689CD0206}" dt="2024-05-10T15:16:40.757" v="6050" actId="1035"/>
          <ac:spMkLst>
            <pc:docMk/>
            <pc:sldMk cId="1585574204" sldId="335"/>
            <ac:spMk id="53" creationId="{F3A629A3-2431-5850-A89B-6C11981E32D9}"/>
          </ac:spMkLst>
        </pc:spChg>
        <pc:spChg chg="add mod">
          <ac:chgData name="Luis Manez" userId="f6bf1618-02dc-4663-8dbb-debc9ae6211c" providerId="ADAL" clId="{71838679-448B-0747-A03B-58D689CD0206}" dt="2024-05-10T15:21:19.658" v="6112" actId="1037"/>
          <ac:spMkLst>
            <pc:docMk/>
            <pc:sldMk cId="1585574204" sldId="335"/>
            <ac:spMk id="54" creationId="{416CA825-BE99-7093-F517-7F3EF1AFB6D1}"/>
          </ac:spMkLst>
        </pc:spChg>
        <pc:spChg chg="add del mod">
          <ac:chgData name="Luis Manez" userId="f6bf1618-02dc-4663-8dbb-debc9ae6211c" providerId="ADAL" clId="{71838679-448B-0747-A03B-58D689CD0206}" dt="2024-05-10T15:20:52.519" v="6089"/>
          <ac:spMkLst>
            <pc:docMk/>
            <pc:sldMk cId="1585574204" sldId="335"/>
            <ac:spMk id="56" creationId="{586FB9F3-09F9-D528-C0E8-C7AF7BDCAE43}"/>
          </ac:spMkLst>
        </pc:spChg>
        <pc:spChg chg="add del mod">
          <ac:chgData name="Luis Manez" userId="f6bf1618-02dc-4663-8dbb-debc9ae6211c" providerId="ADAL" clId="{71838679-448B-0747-A03B-58D689CD0206}" dt="2024-05-10T15:20:44.027" v="6086"/>
          <ac:spMkLst>
            <pc:docMk/>
            <pc:sldMk cId="1585574204" sldId="335"/>
            <ac:spMk id="57" creationId="{FDC99FEC-0444-6C99-77BA-C32FD63EB04A}"/>
          </ac:spMkLst>
        </pc:spChg>
        <pc:spChg chg="add mod">
          <ac:chgData name="Luis Manez" userId="f6bf1618-02dc-4663-8dbb-debc9ae6211c" providerId="ADAL" clId="{71838679-448B-0747-A03B-58D689CD0206}" dt="2024-05-10T15:21:29.686" v="6114" actId="164"/>
          <ac:spMkLst>
            <pc:docMk/>
            <pc:sldMk cId="1585574204" sldId="335"/>
            <ac:spMk id="59" creationId="{3526D5DC-FF52-D87E-90A5-ABFC45401768}"/>
          </ac:spMkLst>
        </pc:spChg>
        <pc:spChg chg="add mod">
          <ac:chgData name="Luis Manez" userId="f6bf1618-02dc-4663-8dbb-debc9ae6211c" providerId="ADAL" clId="{71838679-448B-0747-A03B-58D689CD0206}" dt="2024-05-10T15:22:02.010" v="6119" actId="164"/>
          <ac:spMkLst>
            <pc:docMk/>
            <pc:sldMk cId="1585574204" sldId="335"/>
            <ac:spMk id="63" creationId="{B9522B57-1666-F3CD-E387-AD271B1829BA}"/>
          </ac:spMkLst>
        </pc:spChg>
        <pc:spChg chg="add mod">
          <ac:chgData name="Luis Manez" userId="f6bf1618-02dc-4663-8dbb-debc9ae6211c" providerId="ADAL" clId="{71838679-448B-0747-A03B-58D689CD0206}" dt="2024-05-10T15:23:44.168" v="6126" actId="14100"/>
          <ac:spMkLst>
            <pc:docMk/>
            <pc:sldMk cId="1585574204" sldId="335"/>
            <ac:spMk id="65" creationId="{A182195F-7B9E-78FB-8306-B1873A1AC349}"/>
          </ac:spMkLst>
        </pc:spChg>
        <pc:spChg chg="add mod">
          <ac:chgData name="Luis Manez" userId="f6bf1618-02dc-4663-8dbb-debc9ae6211c" providerId="ADAL" clId="{71838679-448B-0747-A03B-58D689CD0206}" dt="2024-05-10T15:23:51.554" v="6128" actId="1076"/>
          <ac:spMkLst>
            <pc:docMk/>
            <pc:sldMk cId="1585574204" sldId="335"/>
            <ac:spMk id="66" creationId="{C592D151-1F78-D0B8-6C56-9D269E93C008}"/>
          </ac:spMkLst>
        </pc:spChg>
        <pc:spChg chg="add mod">
          <ac:chgData name="Luis Manez" userId="f6bf1618-02dc-4663-8dbb-debc9ae6211c" providerId="ADAL" clId="{71838679-448B-0747-A03B-58D689CD0206}" dt="2024-05-10T15:24:03.172" v="6148" actId="14100"/>
          <ac:spMkLst>
            <pc:docMk/>
            <pc:sldMk cId="1585574204" sldId="335"/>
            <ac:spMk id="67" creationId="{3D08BEC8-2433-A19B-4840-0BD79DAE2961}"/>
          </ac:spMkLst>
        </pc:spChg>
        <pc:spChg chg="add mod">
          <ac:chgData name="Luis Manez" userId="f6bf1618-02dc-4663-8dbb-debc9ae6211c" providerId="ADAL" clId="{71838679-448B-0747-A03B-58D689CD0206}" dt="2024-05-10T15:24:11.571" v="6150" actId="1076"/>
          <ac:spMkLst>
            <pc:docMk/>
            <pc:sldMk cId="1585574204" sldId="335"/>
            <ac:spMk id="68" creationId="{1E598D8C-D00A-A3C2-F1B4-8F1AF1222643}"/>
          </ac:spMkLst>
        </pc:spChg>
        <pc:spChg chg="add mod">
          <ac:chgData name="Luis Manez" userId="f6bf1618-02dc-4663-8dbb-debc9ae6211c" providerId="ADAL" clId="{71838679-448B-0747-A03B-58D689CD0206}" dt="2024-05-10T15:24:11.571" v="6150" actId="1076"/>
          <ac:spMkLst>
            <pc:docMk/>
            <pc:sldMk cId="1585574204" sldId="335"/>
            <ac:spMk id="69" creationId="{9CFE04A5-7748-7C73-133D-167B8E5E2FB1}"/>
          </ac:spMkLst>
        </pc:spChg>
        <pc:spChg chg="add mod">
          <ac:chgData name="Luis Manez" userId="f6bf1618-02dc-4663-8dbb-debc9ae6211c" providerId="ADAL" clId="{71838679-448B-0747-A03B-58D689CD0206}" dt="2024-05-10T15:24:11.571" v="6150" actId="1076"/>
          <ac:spMkLst>
            <pc:docMk/>
            <pc:sldMk cId="1585574204" sldId="335"/>
            <ac:spMk id="70" creationId="{7354C05E-25D6-5465-1B8E-D4B663E37DE3}"/>
          </ac:spMkLst>
        </pc:spChg>
        <pc:spChg chg="add mod">
          <ac:chgData name="Luis Manez" userId="f6bf1618-02dc-4663-8dbb-debc9ae6211c" providerId="ADAL" clId="{71838679-448B-0747-A03B-58D689CD0206}" dt="2024-05-10T15:24:25.564" v="6157" actId="20577"/>
          <ac:spMkLst>
            <pc:docMk/>
            <pc:sldMk cId="1585574204" sldId="335"/>
            <ac:spMk id="71" creationId="{2730C22F-5C60-387C-CABF-917D403EF229}"/>
          </ac:spMkLst>
        </pc:spChg>
        <pc:spChg chg="mod">
          <ac:chgData name="Luis Manez" userId="f6bf1618-02dc-4663-8dbb-debc9ae6211c" providerId="ADAL" clId="{71838679-448B-0747-A03B-58D689CD0206}" dt="2024-05-10T15:24:15.858" v="6151"/>
          <ac:spMkLst>
            <pc:docMk/>
            <pc:sldMk cId="1585574204" sldId="335"/>
            <ac:spMk id="75" creationId="{B443F5D7-52D1-05CF-2F32-CE04A50CB7B6}"/>
          </ac:spMkLst>
        </pc:spChg>
        <pc:spChg chg="mod">
          <ac:chgData name="Luis Manez" userId="f6bf1618-02dc-4663-8dbb-debc9ae6211c" providerId="ADAL" clId="{71838679-448B-0747-A03B-58D689CD0206}" dt="2024-05-10T15:24:15.858" v="6151"/>
          <ac:spMkLst>
            <pc:docMk/>
            <pc:sldMk cId="1585574204" sldId="335"/>
            <ac:spMk id="78" creationId="{2B44E225-B13A-7CDA-604E-C2B0F1D1F182}"/>
          </ac:spMkLst>
        </pc:spChg>
        <pc:spChg chg="add mod">
          <ac:chgData name="Luis Manez" userId="f6bf1618-02dc-4663-8dbb-debc9ae6211c" providerId="ADAL" clId="{71838679-448B-0747-A03B-58D689CD0206}" dt="2024-05-10T15:24:19.912" v="6152" actId="1076"/>
          <ac:spMkLst>
            <pc:docMk/>
            <pc:sldMk cId="1585574204" sldId="335"/>
            <ac:spMk id="79" creationId="{71E2B513-F36C-1A7D-167B-DCFC991DA647}"/>
          </ac:spMkLst>
        </pc:spChg>
        <pc:spChg chg="add mod">
          <ac:chgData name="Luis Manez" userId="f6bf1618-02dc-4663-8dbb-debc9ae6211c" providerId="ADAL" clId="{71838679-448B-0747-A03B-58D689CD0206}" dt="2024-05-10T15:24:19.912" v="6152" actId="1076"/>
          <ac:spMkLst>
            <pc:docMk/>
            <pc:sldMk cId="1585574204" sldId="335"/>
            <ac:spMk id="80" creationId="{0BCB2362-8A8B-6FA8-8C4B-25E78C1FC4DB}"/>
          </ac:spMkLst>
        </pc:spChg>
        <pc:spChg chg="add mod">
          <ac:chgData name="Luis Manez" userId="f6bf1618-02dc-4663-8dbb-debc9ae6211c" providerId="ADAL" clId="{71838679-448B-0747-A03B-58D689CD0206}" dt="2024-05-10T15:24:19.912" v="6152" actId="1076"/>
          <ac:spMkLst>
            <pc:docMk/>
            <pc:sldMk cId="1585574204" sldId="335"/>
            <ac:spMk id="81" creationId="{0A39B8AB-7C8D-2CAB-6129-075DE87CFFA9}"/>
          </ac:spMkLst>
        </pc:spChg>
        <pc:spChg chg="add del mod">
          <ac:chgData name="Luis Manez" userId="f6bf1618-02dc-4663-8dbb-debc9ae6211c" providerId="ADAL" clId="{71838679-448B-0747-A03B-58D689CD0206}" dt="2024-05-10T15:24:37.192" v="6159" actId="478"/>
          <ac:spMkLst>
            <pc:docMk/>
            <pc:sldMk cId="1585574204" sldId="335"/>
            <ac:spMk id="82" creationId="{A6029501-E7E0-F9AF-7FF1-D53DDDEB3647}"/>
          </ac:spMkLst>
        </pc:spChg>
        <pc:spChg chg="add del mod">
          <ac:chgData name="Luis Manez" userId="f6bf1618-02dc-4663-8dbb-debc9ae6211c" providerId="ADAL" clId="{71838679-448B-0747-A03B-58D689CD0206}" dt="2024-05-10T15:24:37.192" v="6159" actId="478"/>
          <ac:spMkLst>
            <pc:docMk/>
            <pc:sldMk cId="1585574204" sldId="335"/>
            <ac:spMk id="83" creationId="{E61EEC4E-996B-2ACE-B027-3664D98DF5C5}"/>
          </ac:spMkLst>
        </pc:spChg>
        <pc:spChg chg="add del mod">
          <ac:chgData name="Luis Manez" userId="f6bf1618-02dc-4663-8dbb-debc9ae6211c" providerId="ADAL" clId="{71838679-448B-0747-A03B-58D689CD0206}" dt="2024-05-10T15:24:37.192" v="6159" actId="478"/>
          <ac:spMkLst>
            <pc:docMk/>
            <pc:sldMk cId="1585574204" sldId="335"/>
            <ac:spMk id="84" creationId="{3331A3C8-3667-3C30-0AF5-FD77F9430CFE}"/>
          </ac:spMkLst>
        </pc:spChg>
        <pc:spChg chg="add mod">
          <ac:chgData name="Luis Manez" userId="f6bf1618-02dc-4663-8dbb-debc9ae6211c" providerId="ADAL" clId="{71838679-448B-0747-A03B-58D689CD0206}" dt="2024-05-10T15:24:47.015" v="6162" actId="164"/>
          <ac:spMkLst>
            <pc:docMk/>
            <pc:sldMk cId="1585574204" sldId="335"/>
            <ac:spMk id="86" creationId="{D5CD4287-1B62-EFAA-D8C4-E866A926F66C}"/>
          </ac:spMkLst>
        </pc:spChg>
        <pc:grpChg chg="add mod">
          <ac:chgData name="Luis Manez" userId="f6bf1618-02dc-4663-8dbb-debc9ae6211c" providerId="ADAL" clId="{71838679-448B-0747-A03B-58D689CD0206}" dt="2024-05-10T15:21:42.753" v="6116" actId="1076"/>
          <ac:grpSpMkLst>
            <pc:docMk/>
            <pc:sldMk cId="1585574204" sldId="335"/>
            <ac:grpSpMk id="60" creationId="{06706CC4-DAFC-3CDC-7C2C-5BC0C7FF7DFD}"/>
          </ac:grpSpMkLst>
        </pc:grpChg>
        <pc:grpChg chg="add mod">
          <ac:chgData name="Luis Manez" userId="f6bf1618-02dc-4663-8dbb-debc9ae6211c" providerId="ADAL" clId="{71838679-448B-0747-A03B-58D689CD0206}" dt="2024-05-10T15:21:57.360" v="6117" actId="164"/>
          <ac:grpSpMkLst>
            <pc:docMk/>
            <pc:sldMk cId="1585574204" sldId="335"/>
            <ac:grpSpMk id="61" creationId="{7B800987-684E-3B6B-744E-34EC5FB3BF5C}"/>
          </ac:grpSpMkLst>
        </pc:grpChg>
        <pc:grpChg chg="add mod">
          <ac:chgData name="Luis Manez" userId="f6bf1618-02dc-4663-8dbb-debc9ae6211c" providerId="ADAL" clId="{71838679-448B-0747-A03B-58D689CD0206}" dt="2024-05-10T15:22:07.082" v="6120" actId="1076"/>
          <ac:grpSpMkLst>
            <pc:docMk/>
            <pc:sldMk cId="1585574204" sldId="335"/>
            <ac:grpSpMk id="64" creationId="{7696983B-D595-8743-F7DF-BE1364893313}"/>
          </ac:grpSpMkLst>
        </pc:grpChg>
        <pc:grpChg chg="add del mod">
          <ac:chgData name="Luis Manez" userId="f6bf1618-02dc-4663-8dbb-debc9ae6211c" providerId="ADAL" clId="{71838679-448B-0747-A03B-58D689CD0206}" dt="2024-05-10T15:24:41.785" v="6160" actId="478"/>
          <ac:grpSpMkLst>
            <pc:docMk/>
            <pc:sldMk cId="1585574204" sldId="335"/>
            <ac:grpSpMk id="73" creationId="{C70B95E8-F55F-0D04-07BA-2CBA1432F719}"/>
          </ac:grpSpMkLst>
        </pc:grpChg>
        <pc:grpChg chg="add del mod">
          <ac:chgData name="Luis Manez" userId="f6bf1618-02dc-4663-8dbb-debc9ae6211c" providerId="ADAL" clId="{71838679-448B-0747-A03B-58D689CD0206}" dt="2024-05-10T15:24:34.223" v="6158" actId="478"/>
          <ac:grpSpMkLst>
            <pc:docMk/>
            <pc:sldMk cId="1585574204" sldId="335"/>
            <ac:grpSpMk id="76" creationId="{D386AF98-4FA0-ABDE-5542-0B961EF7C80A}"/>
          </ac:grpSpMkLst>
        </pc:grpChg>
        <pc:grpChg chg="add mod">
          <ac:chgData name="Luis Manez" userId="f6bf1618-02dc-4663-8dbb-debc9ae6211c" providerId="ADAL" clId="{71838679-448B-0747-A03B-58D689CD0206}" dt="2024-05-10T15:24:53.537" v="6163" actId="1076"/>
          <ac:grpSpMkLst>
            <pc:docMk/>
            <pc:sldMk cId="1585574204" sldId="335"/>
            <ac:grpSpMk id="87" creationId="{1692A531-5037-38FA-FFDD-E4A816C8C37D}"/>
          </ac:grpSpMkLst>
        </pc:grpChg>
        <pc:graphicFrameChg chg="add mod modGraphic">
          <ac:chgData name="Luis Manez" userId="f6bf1618-02dc-4663-8dbb-debc9ae6211c" providerId="ADAL" clId="{71838679-448B-0747-A03B-58D689CD0206}" dt="2024-05-10T15:18:26.754" v="6055" actId="242"/>
          <ac:graphicFrameMkLst>
            <pc:docMk/>
            <pc:sldMk cId="1585574204" sldId="335"/>
            <ac:graphicFrameMk id="41" creationId="{28AD5F30-223E-EDE0-85AA-5F12B8DE27AE}"/>
          </ac:graphicFrameMkLst>
        </pc:graphicFrameChg>
        <pc:picChg chg="add mod">
          <ac:chgData name="Luis Manez" userId="f6bf1618-02dc-4663-8dbb-debc9ae6211c" providerId="ADAL" clId="{71838679-448B-0747-A03B-58D689CD0206}" dt="2024-05-10T15:16:40.757" v="6050" actId="1035"/>
          <ac:picMkLst>
            <pc:docMk/>
            <pc:sldMk cId="1585574204" sldId="335"/>
            <ac:picMk id="3" creationId="{7DA07225-63C1-5A1A-7F3A-B0A0B4EC5432}"/>
          </ac:picMkLst>
        </pc:picChg>
        <pc:picChg chg="add mod">
          <ac:chgData name="Luis Manez" userId="f6bf1618-02dc-4663-8dbb-debc9ae6211c" providerId="ADAL" clId="{71838679-448B-0747-A03B-58D689CD0206}" dt="2024-05-10T15:21:57.360" v="6117" actId="164"/>
          <ac:picMkLst>
            <pc:docMk/>
            <pc:sldMk cId="1585574204" sldId="335"/>
            <ac:picMk id="4" creationId="{3DC3CE52-F73E-C4DC-05D9-F04E6792CFE6}"/>
          </ac:picMkLst>
        </pc:picChg>
        <pc:picChg chg="add mod">
          <ac:chgData name="Luis Manez" userId="f6bf1618-02dc-4663-8dbb-debc9ae6211c" providerId="ADAL" clId="{71838679-448B-0747-A03B-58D689CD0206}" dt="2024-05-10T15:16:40.757" v="6050" actId="1035"/>
          <ac:picMkLst>
            <pc:docMk/>
            <pc:sldMk cId="1585574204" sldId="335"/>
            <ac:picMk id="5" creationId="{EE1EF00E-62F8-8521-A396-A4E407FC976F}"/>
          </ac:picMkLst>
        </pc:picChg>
        <pc:picChg chg="add del mod">
          <ac:chgData name="Luis Manez" userId="f6bf1618-02dc-4663-8dbb-debc9ae6211c" providerId="ADAL" clId="{71838679-448B-0747-A03B-58D689CD0206}" dt="2024-05-10T14:22:02.988" v="5726" actId="478"/>
          <ac:picMkLst>
            <pc:docMk/>
            <pc:sldMk cId="1585574204" sldId="335"/>
            <ac:picMk id="12" creationId="{F3B2D5E3-3BD8-F4AF-0D02-F4D596262658}"/>
          </ac:picMkLst>
        </pc:picChg>
        <pc:picChg chg="add mod">
          <ac:chgData name="Luis Manez" userId="f6bf1618-02dc-4663-8dbb-debc9ae6211c" providerId="ADAL" clId="{71838679-448B-0747-A03B-58D689CD0206}" dt="2024-05-10T15:16:40.757" v="6050" actId="1035"/>
          <ac:picMkLst>
            <pc:docMk/>
            <pc:sldMk cId="1585574204" sldId="335"/>
            <ac:picMk id="13" creationId="{15FD6AD6-F67D-12D9-38EB-6362525E89A9}"/>
          </ac:picMkLst>
        </pc:picChg>
        <pc:picChg chg="add mod">
          <ac:chgData name="Luis Manez" userId="f6bf1618-02dc-4663-8dbb-debc9ae6211c" providerId="ADAL" clId="{71838679-448B-0747-A03B-58D689CD0206}" dt="2024-05-10T15:16:40.757" v="6050" actId="1035"/>
          <ac:picMkLst>
            <pc:docMk/>
            <pc:sldMk cId="1585574204" sldId="335"/>
            <ac:picMk id="14" creationId="{3B79C5A7-E826-9710-5BDF-D3EF00212D80}"/>
          </ac:picMkLst>
        </pc:picChg>
        <pc:picChg chg="add mod">
          <ac:chgData name="Luis Manez" userId="f6bf1618-02dc-4663-8dbb-debc9ae6211c" providerId="ADAL" clId="{71838679-448B-0747-A03B-58D689CD0206}" dt="2024-05-10T15:16:40.757" v="6050" actId="1035"/>
          <ac:picMkLst>
            <pc:docMk/>
            <pc:sldMk cId="1585574204" sldId="335"/>
            <ac:picMk id="15" creationId="{59AA2375-E929-84A0-D3A4-B3F1B4511402}"/>
          </ac:picMkLst>
        </pc:picChg>
        <pc:picChg chg="add mod">
          <ac:chgData name="Luis Manez" userId="f6bf1618-02dc-4663-8dbb-debc9ae6211c" providerId="ADAL" clId="{71838679-448B-0747-A03B-58D689CD0206}" dt="2024-05-10T15:16:40.757" v="6050" actId="1035"/>
          <ac:picMkLst>
            <pc:docMk/>
            <pc:sldMk cId="1585574204" sldId="335"/>
            <ac:picMk id="22" creationId="{4B6A391D-DAEA-94B7-05CF-885A1BD95553}"/>
          </ac:picMkLst>
        </pc:picChg>
        <pc:picChg chg="add mod">
          <ac:chgData name="Luis Manez" userId="f6bf1618-02dc-4663-8dbb-debc9ae6211c" providerId="ADAL" clId="{71838679-448B-0747-A03B-58D689CD0206}" dt="2024-05-10T15:21:19.658" v="6112" actId="1037"/>
          <ac:picMkLst>
            <pc:docMk/>
            <pc:sldMk cId="1585574204" sldId="335"/>
            <ac:picMk id="55" creationId="{4BC813C0-C844-2CC9-D115-B092487C3826}"/>
          </ac:picMkLst>
        </pc:picChg>
        <pc:picChg chg="add mod">
          <ac:chgData name="Luis Manez" userId="f6bf1618-02dc-4663-8dbb-debc9ae6211c" providerId="ADAL" clId="{71838679-448B-0747-A03B-58D689CD0206}" dt="2024-05-10T15:21:29.686" v="6114" actId="164"/>
          <ac:picMkLst>
            <pc:docMk/>
            <pc:sldMk cId="1585574204" sldId="335"/>
            <ac:picMk id="58" creationId="{853A0288-A430-462E-7831-4D3A34416AAA}"/>
          </ac:picMkLst>
        </pc:picChg>
        <pc:picChg chg="add mod">
          <ac:chgData name="Luis Manez" userId="f6bf1618-02dc-4663-8dbb-debc9ae6211c" providerId="ADAL" clId="{71838679-448B-0747-A03B-58D689CD0206}" dt="2024-05-10T15:22:02.010" v="6119" actId="164"/>
          <ac:picMkLst>
            <pc:docMk/>
            <pc:sldMk cId="1585574204" sldId="335"/>
            <ac:picMk id="62" creationId="{1C5DABE1-1F2C-786D-4589-11A2BFA430DD}"/>
          </ac:picMkLst>
        </pc:picChg>
        <pc:picChg chg="add mod">
          <ac:chgData name="Luis Manez" userId="f6bf1618-02dc-4663-8dbb-debc9ae6211c" providerId="ADAL" clId="{71838679-448B-0747-A03B-58D689CD0206}" dt="2024-05-10T15:24:19.912" v="6152" actId="1076"/>
          <ac:picMkLst>
            <pc:docMk/>
            <pc:sldMk cId="1585574204" sldId="335"/>
            <ac:picMk id="72" creationId="{F119E137-C420-C563-5850-18969654296D}"/>
          </ac:picMkLst>
        </pc:picChg>
        <pc:picChg chg="mod">
          <ac:chgData name="Luis Manez" userId="f6bf1618-02dc-4663-8dbb-debc9ae6211c" providerId="ADAL" clId="{71838679-448B-0747-A03B-58D689CD0206}" dt="2024-05-10T15:24:15.858" v="6151"/>
          <ac:picMkLst>
            <pc:docMk/>
            <pc:sldMk cId="1585574204" sldId="335"/>
            <ac:picMk id="74" creationId="{F7A185F5-C744-43B5-621B-89694BCB5154}"/>
          </ac:picMkLst>
        </pc:picChg>
        <pc:picChg chg="mod">
          <ac:chgData name="Luis Manez" userId="f6bf1618-02dc-4663-8dbb-debc9ae6211c" providerId="ADAL" clId="{71838679-448B-0747-A03B-58D689CD0206}" dt="2024-05-10T15:24:15.858" v="6151"/>
          <ac:picMkLst>
            <pc:docMk/>
            <pc:sldMk cId="1585574204" sldId="335"/>
            <ac:picMk id="77" creationId="{EA150CF4-0E1F-EA22-78A9-266A6B842BFB}"/>
          </ac:picMkLst>
        </pc:picChg>
        <pc:picChg chg="add mod">
          <ac:chgData name="Luis Manez" userId="f6bf1618-02dc-4663-8dbb-debc9ae6211c" providerId="ADAL" clId="{71838679-448B-0747-A03B-58D689CD0206}" dt="2024-05-10T15:24:47.015" v="6162" actId="164"/>
          <ac:picMkLst>
            <pc:docMk/>
            <pc:sldMk cId="1585574204" sldId="335"/>
            <ac:picMk id="85" creationId="{C5A8B599-3127-D9EF-4292-079BE341E100}"/>
          </ac:picMkLst>
        </pc:picChg>
        <pc:cxnChg chg="add mod">
          <ac:chgData name="Luis Manez" userId="f6bf1618-02dc-4663-8dbb-debc9ae6211c" providerId="ADAL" clId="{71838679-448B-0747-A03B-58D689CD0206}" dt="2024-05-10T15:16:40.757" v="6050" actId="1035"/>
          <ac:cxnSpMkLst>
            <pc:docMk/>
            <pc:sldMk cId="1585574204" sldId="335"/>
            <ac:cxnSpMk id="25" creationId="{8817EEFC-9142-D613-E33D-AD6E2AAC058D}"/>
          </ac:cxnSpMkLst>
        </pc:cxnChg>
        <pc:cxnChg chg="add mod">
          <ac:chgData name="Luis Manez" userId="f6bf1618-02dc-4663-8dbb-debc9ae6211c" providerId="ADAL" clId="{71838679-448B-0747-A03B-58D689CD0206}" dt="2024-05-10T15:16:40.757" v="6050" actId="1035"/>
          <ac:cxnSpMkLst>
            <pc:docMk/>
            <pc:sldMk cId="1585574204" sldId="335"/>
            <ac:cxnSpMk id="27" creationId="{4BB6E837-C17A-6C3A-F2EB-19EDC5B02BD6}"/>
          </ac:cxnSpMkLst>
        </pc:cxnChg>
        <pc:cxnChg chg="add mod">
          <ac:chgData name="Luis Manez" userId="f6bf1618-02dc-4663-8dbb-debc9ae6211c" providerId="ADAL" clId="{71838679-448B-0747-A03B-58D689CD0206}" dt="2024-05-10T15:16:40.757" v="6050" actId="1035"/>
          <ac:cxnSpMkLst>
            <pc:docMk/>
            <pc:sldMk cId="1585574204" sldId="335"/>
            <ac:cxnSpMk id="28" creationId="{B8D27C15-B2F4-2C6A-7BBB-3578FEA29F9A}"/>
          </ac:cxnSpMkLst>
        </pc:cxnChg>
        <pc:cxnChg chg="add mod">
          <ac:chgData name="Luis Manez" userId="f6bf1618-02dc-4663-8dbb-debc9ae6211c" providerId="ADAL" clId="{71838679-448B-0747-A03B-58D689CD0206}" dt="2024-05-10T15:16:40.757" v="6050" actId="1035"/>
          <ac:cxnSpMkLst>
            <pc:docMk/>
            <pc:sldMk cId="1585574204" sldId="335"/>
            <ac:cxnSpMk id="32" creationId="{7BD0F66A-D8D6-B0BC-C6A4-65F31757A1E5}"/>
          </ac:cxnSpMkLst>
        </pc:cxnChg>
        <pc:cxnChg chg="add mod">
          <ac:chgData name="Luis Manez" userId="f6bf1618-02dc-4663-8dbb-debc9ae6211c" providerId="ADAL" clId="{71838679-448B-0747-A03B-58D689CD0206}" dt="2024-05-10T15:16:40.757" v="6050" actId="1035"/>
          <ac:cxnSpMkLst>
            <pc:docMk/>
            <pc:sldMk cId="1585574204" sldId="335"/>
            <ac:cxnSpMk id="33" creationId="{9C4892BA-69DE-4705-80FB-0BC3B16E32DF}"/>
          </ac:cxnSpMkLst>
        </pc:cxnChg>
        <pc:cxnChg chg="add mod">
          <ac:chgData name="Luis Manez" userId="f6bf1618-02dc-4663-8dbb-debc9ae6211c" providerId="ADAL" clId="{71838679-448B-0747-A03B-58D689CD0206}" dt="2024-05-10T15:16:40.757" v="6050" actId="1035"/>
          <ac:cxnSpMkLst>
            <pc:docMk/>
            <pc:sldMk cId="1585574204" sldId="335"/>
            <ac:cxnSpMk id="36" creationId="{F8282645-65A8-CAED-48D4-E5BA74A889C0}"/>
          </ac:cxnSpMkLst>
        </pc:cxnChg>
      </pc:sldChg>
      <pc:sldChg chg="add modNotesTx">
        <pc:chgData name="Luis Manez" userId="f6bf1618-02dc-4663-8dbb-debc9ae6211c" providerId="ADAL" clId="{71838679-448B-0747-A03B-58D689CD0206}" dt="2024-05-11T17:19:28.367" v="9451" actId="20577"/>
        <pc:sldMkLst>
          <pc:docMk/>
          <pc:sldMk cId="2240462493" sldId="336"/>
        </pc:sldMkLst>
      </pc:sldChg>
      <pc:sldChg chg="addSp delSp modSp new mod">
        <pc:chgData name="Luis Manez" userId="f6bf1618-02dc-4663-8dbb-debc9ae6211c" providerId="ADAL" clId="{71838679-448B-0747-A03B-58D689CD0206}" dt="2024-05-11T17:02:31.663" v="8202" actId="20577"/>
        <pc:sldMkLst>
          <pc:docMk/>
          <pc:sldMk cId="110227251" sldId="337"/>
        </pc:sldMkLst>
        <pc:spChg chg="mod">
          <ac:chgData name="Luis Manez" userId="f6bf1618-02dc-4663-8dbb-debc9ae6211c" providerId="ADAL" clId="{71838679-448B-0747-A03B-58D689CD0206}" dt="2024-05-10T15:34:52.797" v="6296" actId="20577"/>
          <ac:spMkLst>
            <pc:docMk/>
            <pc:sldMk cId="110227251" sldId="337"/>
            <ac:spMk id="2" creationId="{528AD9EC-830E-BBDB-9766-613A2C5A1601}"/>
          </ac:spMkLst>
        </pc:spChg>
        <pc:spChg chg="add del mod">
          <ac:chgData name="Luis Manez" userId="f6bf1618-02dc-4663-8dbb-debc9ae6211c" providerId="ADAL" clId="{71838679-448B-0747-A03B-58D689CD0206}" dt="2024-05-10T19:22:37.374" v="6355" actId="478"/>
          <ac:spMkLst>
            <pc:docMk/>
            <pc:sldMk cId="110227251" sldId="337"/>
            <ac:spMk id="5" creationId="{9C69DD24-AE42-CD97-2675-396E02C27112}"/>
          </ac:spMkLst>
        </pc:spChg>
        <pc:spChg chg="add del mod">
          <ac:chgData name="Luis Manez" userId="f6bf1618-02dc-4663-8dbb-debc9ae6211c" providerId="ADAL" clId="{71838679-448B-0747-A03B-58D689CD0206}" dt="2024-05-10T19:22:33.598" v="6351" actId="478"/>
          <ac:spMkLst>
            <pc:docMk/>
            <pc:sldMk cId="110227251" sldId="337"/>
            <ac:spMk id="6" creationId="{B65C6834-9F53-B350-9330-687E6628FD3B}"/>
          </ac:spMkLst>
        </pc:spChg>
        <pc:spChg chg="add del mod">
          <ac:chgData name="Luis Manez" userId="f6bf1618-02dc-4663-8dbb-debc9ae6211c" providerId="ADAL" clId="{71838679-448B-0747-A03B-58D689CD0206}" dt="2024-05-10T19:22:34.905" v="6352" actId="478"/>
          <ac:spMkLst>
            <pc:docMk/>
            <pc:sldMk cId="110227251" sldId="337"/>
            <ac:spMk id="7" creationId="{6F634994-36AD-2464-27C4-72FDA856106A}"/>
          </ac:spMkLst>
        </pc:spChg>
        <pc:spChg chg="add mod">
          <ac:chgData name="Luis Manez" userId="f6bf1618-02dc-4663-8dbb-debc9ae6211c" providerId="ADAL" clId="{71838679-448B-0747-A03B-58D689CD0206}" dt="2024-05-10T19:38:09.734" v="6647" actId="1036"/>
          <ac:spMkLst>
            <pc:docMk/>
            <pc:sldMk cId="110227251" sldId="337"/>
            <ac:spMk id="8" creationId="{1A3D2339-EA31-1D03-3A92-7A2B5E802214}"/>
          </ac:spMkLst>
        </pc:spChg>
        <pc:spChg chg="add mod">
          <ac:chgData name="Luis Manez" userId="f6bf1618-02dc-4663-8dbb-debc9ae6211c" providerId="ADAL" clId="{71838679-448B-0747-A03B-58D689CD0206}" dt="2024-05-10T19:38:09.734" v="6647" actId="1036"/>
          <ac:spMkLst>
            <pc:docMk/>
            <pc:sldMk cId="110227251" sldId="337"/>
            <ac:spMk id="9" creationId="{687BCD16-BBF3-9F81-198E-3475C4FF4F1C}"/>
          </ac:spMkLst>
        </pc:spChg>
        <pc:spChg chg="add mod">
          <ac:chgData name="Luis Manez" userId="f6bf1618-02dc-4663-8dbb-debc9ae6211c" providerId="ADAL" clId="{71838679-448B-0747-A03B-58D689CD0206}" dt="2024-05-10T19:38:09.734" v="6647" actId="1036"/>
          <ac:spMkLst>
            <pc:docMk/>
            <pc:sldMk cId="110227251" sldId="337"/>
            <ac:spMk id="10" creationId="{A49A89D9-A0F3-410C-83C9-8D4A57D209AE}"/>
          </ac:spMkLst>
        </pc:spChg>
        <pc:spChg chg="add mod">
          <ac:chgData name="Luis Manez" userId="f6bf1618-02dc-4663-8dbb-debc9ae6211c" providerId="ADAL" clId="{71838679-448B-0747-A03B-58D689CD0206}" dt="2024-05-10T19:38:09.734" v="6647" actId="1036"/>
          <ac:spMkLst>
            <pc:docMk/>
            <pc:sldMk cId="110227251" sldId="337"/>
            <ac:spMk id="11" creationId="{5A8A0BA3-AB13-C375-E9C9-9448BCA6CE8A}"/>
          </ac:spMkLst>
        </pc:spChg>
        <pc:spChg chg="add mod">
          <ac:chgData name="Luis Manez" userId="f6bf1618-02dc-4663-8dbb-debc9ae6211c" providerId="ADAL" clId="{71838679-448B-0747-A03B-58D689CD0206}" dt="2024-05-10T19:38:09.734" v="6647" actId="1036"/>
          <ac:spMkLst>
            <pc:docMk/>
            <pc:sldMk cId="110227251" sldId="337"/>
            <ac:spMk id="12" creationId="{5320AAEF-8769-CD44-664F-238C494869A7}"/>
          </ac:spMkLst>
        </pc:spChg>
        <pc:spChg chg="add mod">
          <ac:chgData name="Luis Manez" userId="f6bf1618-02dc-4663-8dbb-debc9ae6211c" providerId="ADAL" clId="{71838679-448B-0747-A03B-58D689CD0206}" dt="2024-05-10T19:38:09.734" v="6647" actId="1036"/>
          <ac:spMkLst>
            <pc:docMk/>
            <pc:sldMk cId="110227251" sldId="337"/>
            <ac:spMk id="13" creationId="{9CDD41D2-503E-ED20-4CE8-ECF6DF5FA3F9}"/>
          </ac:spMkLst>
        </pc:spChg>
        <pc:spChg chg="add mod">
          <ac:chgData name="Luis Manez" userId="f6bf1618-02dc-4663-8dbb-debc9ae6211c" providerId="ADAL" clId="{71838679-448B-0747-A03B-58D689CD0206}" dt="2024-05-10T19:38:09.734" v="6647" actId="1036"/>
          <ac:spMkLst>
            <pc:docMk/>
            <pc:sldMk cId="110227251" sldId="337"/>
            <ac:spMk id="14" creationId="{DCFD2EDE-6183-62F4-AD24-DB287D27620D}"/>
          </ac:spMkLst>
        </pc:spChg>
        <pc:spChg chg="add mod">
          <ac:chgData name="Luis Manez" userId="f6bf1618-02dc-4663-8dbb-debc9ae6211c" providerId="ADAL" clId="{71838679-448B-0747-A03B-58D689CD0206}" dt="2024-05-10T19:38:09.734" v="6647" actId="1036"/>
          <ac:spMkLst>
            <pc:docMk/>
            <pc:sldMk cId="110227251" sldId="337"/>
            <ac:spMk id="15" creationId="{6F2AE211-9887-D595-56BA-ED95096C3B8B}"/>
          </ac:spMkLst>
        </pc:spChg>
        <pc:spChg chg="add mod">
          <ac:chgData name="Luis Manez" userId="f6bf1618-02dc-4663-8dbb-debc9ae6211c" providerId="ADAL" clId="{71838679-448B-0747-A03B-58D689CD0206}" dt="2024-05-10T19:21:08.799" v="6345" actId="164"/>
          <ac:spMkLst>
            <pc:docMk/>
            <pc:sldMk cId="110227251" sldId="337"/>
            <ac:spMk id="20" creationId="{AB00D5E5-4B40-F504-A724-C6DEC0F9576B}"/>
          </ac:spMkLst>
        </pc:spChg>
        <pc:spChg chg="add mod">
          <ac:chgData name="Luis Manez" userId="f6bf1618-02dc-4663-8dbb-debc9ae6211c" providerId="ADAL" clId="{71838679-448B-0747-A03B-58D689CD0206}" dt="2024-05-10T19:21:08.799" v="6345" actId="164"/>
          <ac:spMkLst>
            <pc:docMk/>
            <pc:sldMk cId="110227251" sldId="337"/>
            <ac:spMk id="21" creationId="{A7156504-F750-AD7F-A5D5-4141BD7B312D}"/>
          </ac:spMkLst>
        </pc:spChg>
        <pc:spChg chg="add mod">
          <ac:chgData name="Luis Manez" userId="f6bf1618-02dc-4663-8dbb-debc9ae6211c" providerId="ADAL" clId="{71838679-448B-0747-A03B-58D689CD0206}" dt="2024-05-10T19:38:09.734" v="6647" actId="1036"/>
          <ac:spMkLst>
            <pc:docMk/>
            <pc:sldMk cId="110227251" sldId="337"/>
            <ac:spMk id="23" creationId="{12FE886E-3128-ADE5-40CA-E10A8EBFCF8A}"/>
          </ac:spMkLst>
        </pc:spChg>
        <pc:spChg chg="add mod">
          <ac:chgData name="Luis Manez" userId="f6bf1618-02dc-4663-8dbb-debc9ae6211c" providerId="ADAL" clId="{71838679-448B-0747-A03B-58D689CD0206}" dt="2024-05-10T19:38:09.734" v="6647" actId="1036"/>
          <ac:spMkLst>
            <pc:docMk/>
            <pc:sldMk cId="110227251" sldId="337"/>
            <ac:spMk id="33" creationId="{DD16715F-0FD8-F159-2B3C-79BAC3A4DFA5}"/>
          </ac:spMkLst>
        </pc:spChg>
        <pc:spChg chg="add mod">
          <ac:chgData name="Luis Manez" userId="f6bf1618-02dc-4663-8dbb-debc9ae6211c" providerId="ADAL" clId="{71838679-448B-0747-A03B-58D689CD0206}" dt="2024-05-10T19:32:01.279" v="6523" actId="1036"/>
          <ac:spMkLst>
            <pc:docMk/>
            <pc:sldMk cId="110227251" sldId="337"/>
            <ac:spMk id="35" creationId="{027B290C-2483-DFDA-AA69-DF46B9C5D60B}"/>
          </ac:spMkLst>
        </pc:spChg>
        <pc:spChg chg="add mod">
          <ac:chgData name="Luis Manez" userId="f6bf1618-02dc-4663-8dbb-debc9ae6211c" providerId="ADAL" clId="{71838679-448B-0747-A03B-58D689CD0206}" dt="2024-05-10T19:32:01.279" v="6523" actId="1036"/>
          <ac:spMkLst>
            <pc:docMk/>
            <pc:sldMk cId="110227251" sldId="337"/>
            <ac:spMk id="36" creationId="{85193AD5-D66C-49E9-BA5C-36C8A4AB5CD9}"/>
          </ac:spMkLst>
        </pc:spChg>
        <pc:spChg chg="add mod">
          <ac:chgData name="Luis Manez" userId="f6bf1618-02dc-4663-8dbb-debc9ae6211c" providerId="ADAL" clId="{71838679-448B-0747-A03B-58D689CD0206}" dt="2024-05-10T19:38:22.397" v="6652" actId="1038"/>
          <ac:spMkLst>
            <pc:docMk/>
            <pc:sldMk cId="110227251" sldId="337"/>
            <ac:spMk id="40" creationId="{C8B9F637-4F9C-EB26-1B79-2004C5426D0A}"/>
          </ac:spMkLst>
        </pc:spChg>
        <pc:spChg chg="add mod">
          <ac:chgData name="Luis Manez" userId="f6bf1618-02dc-4663-8dbb-debc9ae6211c" providerId="ADAL" clId="{71838679-448B-0747-A03B-58D689CD0206}" dt="2024-05-10T19:31:07.036" v="6469" actId="20577"/>
          <ac:spMkLst>
            <pc:docMk/>
            <pc:sldMk cId="110227251" sldId="337"/>
            <ac:spMk id="41" creationId="{B1293686-8D47-9BE3-E994-E2E747F28847}"/>
          </ac:spMkLst>
        </pc:spChg>
        <pc:spChg chg="add mod">
          <ac:chgData name="Luis Manez" userId="f6bf1618-02dc-4663-8dbb-debc9ae6211c" providerId="ADAL" clId="{71838679-448B-0747-A03B-58D689CD0206}" dt="2024-05-10T19:39:54.122" v="6665" actId="1038"/>
          <ac:spMkLst>
            <pc:docMk/>
            <pc:sldMk cId="110227251" sldId="337"/>
            <ac:spMk id="42" creationId="{87A6E288-D75D-8C13-D111-3FE2746AA454}"/>
          </ac:spMkLst>
        </pc:spChg>
        <pc:spChg chg="add mod">
          <ac:chgData name="Luis Manez" userId="f6bf1618-02dc-4663-8dbb-debc9ae6211c" providerId="ADAL" clId="{71838679-448B-0747-A03B-58D689CD0206}" dt="2024-05-10T19:33:01.567" v="6566" actId="14100"/>
          <ac:spMkLst>
            <pc:docMk/>
            <pc:sldMk cId="110227251" sldId="337"/>
            <ac:spMk id="43" creationId="{CC1C27FD-D84D-9578-DC8D-FDAEF5A94BB1}"/>
          </ac:spMkLst>
        </pc:spChg>
        <pc:spChg chg="add mod">
          <ac:chgData name="Luis Manez" userId="f6bf1618-02dc-4663-8dbb-debc9ae6211c" providerId="ADAL" clId="{71838679-448B-0747-A03B-58D689CD0206}" dt="2024-05-11T17:02:31.663" v="8202" actId="20577"/>
          <ac:spMkLst>
            <pc:docMk/>
            <pc:sldMk cId="110227251" sldId="337"/>
            <ac:spMk id="44" creationId="{835A153D-11F5-9215-B89D-CD35AA508CF0}"/>
          </ac:spMkLst>
        </pc:spChg>
        <pc:spChg chg="add mod">
          <ac:chgData name="Luis Manez" userId="f6bf1618-02dc-4663-8dbb-debc9ae6211c" providerId="ADAL" clId="{71838679-448B-0747-A03B-58D689CD0206}" dt="2024-05-10T19:38:09.734" v="6647" actId="1036"/>
          <ac:spMkLst>
            <pc:docMk/>
            <pc:sldMk cId="110227251" sldId="337"/>
            <ac:spMk id="45" creationId="{5FBA3E28-D642-7BB0-026A-F8E904079F66}"/>
          </ac:spMkLst>
        </pc:spChg>
        <pc:spChg chg="add del mod">
          <ac:chgData name="Luis Manez" userId="f6bf1618-02dc-4663-8dbb-debc9ae6211c" providerId="ADAL" clId="{71838679-448B-0747-A03B-58D689CD0206}" dt="2024-05-10T19:39:10.899" v="6655" actId="478"/>
          <ac:spMkLst>
            <pc:docMk/>
            <pc:sldMk cId="110227251" sldId="337"/>
            <ac:spMk id="46" creationId="{7A292DA8-480E-EFCF-483D-DC7E15900B8F}"/>
          </ac:spMkLst>
        </pc:spChg>
        <pc:spChg chg="add del">
          <ac:chgData name="Luis Manez" userId="f6bf1618-02dc-4663-8dbb-debc9ae6211c" providerId="ADAL" clId="{71838679-448B-0747-A03B-58D689CD0206}" dt="2024-05-10T19:39:43.690" v="6657" actId="478"/>
          <ac:spMkLst>
            <pc:docMk/>
            <pc:sldMk cId="110227251" sldId="337"/>
            <ac:spMk id="47" creationId="{02F5CF32-6072-7B53-F8F6-B8DF84637827}"/>
          </ac:spMkLst>
        </pc:spChg>
        <pc:grpChg chg="add mod">
          <ac:chgData name="Luis Manez" userId="f6bf1618-02dc-4663-8dbb-debc9ae6211c" providerId="ADAL" clId="{71838679-448B-0747-A03B-58D689CD0206}" dt="2024-05-10T19:21:28.215" v="6348" actId="1076"/>
          <ac:grpSpMkLst>
            <pc:docMk/>
            <pc:sldMk cId="110227251" sldId="337"/>
            <ac:grpSpMk id="22" creationId="{A8F97CB2-BF46-EFDA-E943-50F2E99A3AC6}"/>
          </ac:grpSpMkLst>
        </pc:grpChg>
        <pc:picChg chg="add mod">
          <ac:chgData name="Luis Manez" userId="f6bf1618-02dc-4663-8dbb-debc9ae6211c" providerId="ADAL" clId="{71838679-448B-0747-A03B-58D689CD0206}" dt="2024-05-10T19:30:47.613" v="6440" actId="1037"/>
          <ac:picMkLst>
            <pc:docMk/>
            <pc:sldMk cId="110227251" sldId="337"/>
            <ac:picMk id="18" creationId="{900F224B-1BED-DEAF-C6C4-CF55E728F434}"/>
          </ac:picMkLst>
        </pc:picChg>
        <pc:picChg chg="add mod">
          <ac:chgData name="Luis Manez" userId="f6bf1618-02dc-4663-8dbb-debc9ae6211c" providerId="ADAL" clId="{71838679-448B-0747-A03B-58D689CD0206}" dt="2024-05-10T19:39:54.122" v="6665" actId="1038"/>
          <ac:picMkLst>
            <pc:docMk/>
            <pc:sldMk cId="110227251" sldId="337"/>
            <ac:picMk id="19" creationId="{17DD81BF-F3A2-C4E0-0582-FAA727B898D2}"/>
          </ac:picMkLst>
        </pc:picChg>
        <pc:picChg chg="add mod">
          <ac:chgData name="Luis Manez" userId="f6bf1618-02dc-4663-8dbb-debc9ae6211c" providerId="ADAL" clId="{71838679-448B-0747-A03B-58D689CD0206}" dt="2024-05-10T19:42:11.570" v="6667" actId="1076"/>
          <ac:picMkLst>
            <pc:docMk/>
            <pc:sldMk cId="110227251" sldId="337"/>
            <ac:picMk id="48" creationId="{77B96377-72D5-5596-31F5-A63956B97402}"/>
          </ac:picMkLst>
        </pc:picChg>
        <pc:picChg chg="add mod">
          <ac:chgData name="Luis Manez" userId="f6bf1618-02dc-4663-8dbb-debc9ae6211c" providerId="ADAL" clId="{71838679-448B-0747-A03B-58D689CD0206}" dt="2024-05-10T19:42:20.976" v="6669" actId="1076"/>
          <ac:picMkLst>
            <pc:docMk/>
            <pc:sldMk cId="110227251" sldId="337"/>
            <ac:picMk id="49" creationId="{EA94F34B-930B-99CD-7535-146FE9A7183D}"/>
          </ac:picMkLst>
        </pc:picChg>
        <pc:picChg chg="add mod">
          <ac:chgData name="Luis Manez" userId="f6bf1618-02dc-4663-8dbb-debc9ae6211c" providerId="ADAL" clId="{71838679-448B-0747-A03B-58D689CD0206}" dt="2024-05-10T19:42:30.871" v="6671" actId="1076"/>
          <ac:picMkLst>
            <pc:docMk/>
            <pc:sldMk cId="110227251" sldId="337"/>
            <ac:picMk id="50" creationId="{429D7DF4-2DA6-3AC8-67C7-39969857B9DD}"/>
          </ac:picMkLst>
        </pc:picChg>
        <pc:picChg chg="add mod">
          <ac:chgData name="Luis Manez" userId="f6bf1618-02dc-4663-8dbb-debc9ae6211c" providerId="ADAL" clId="{71838679-448B-0747-A03B-58D689CD0206}" dt="2024-05-10T19:42:40.794" v="6675" actId="1038"/>
          <ac:picMkLst>
            <pc:docMk/>
            <pc:sldMk cId="110227251" sldId="337"/>
            <ac:picMk id="51" creationId="{C88FFDA6-33CB-90F6-2CB1-0A8FB11DB5ED}"/>
          </ac:picMkLst>
        </pc:picChg>
        <pc:picChg chg="add mod">
          <ac:chgData name="Luis Manez" userId="f6bf1618-02dc-4663-8dbb-debc9ae6211c" providerId="ADAL" clId="{71838679-448B-0747-A03B-58D689CD0206}" dt="2024-05-10T19:42:48.642" v="6677" actId="1076"/>
          <ac:picMkLst>
            <pc:docMk/>
            <pc:sldMk cId="110227251" sldId="337"/>
            <ac:picMk id="52" creationId="{35FB7A41-0FD5-DD1A-9B90-28F4B2A874F5}"/>
          </ac:picMkLst>
        </pc:picChg>
        <pc:picChg chg="add mod">
          <ac:chgData name="Luis Manez" userId="f6bf1618-02dc-4663-8dbb-debc9ae6211c" providerId="ADAL" clId="{71838679-448B-0747-A03B-58D689CD0206}" dt="2024-05-10T19:43:01.594" v="6679" actId="1076"/>
          <ac:picMkLst>
            <pc:docMk/>
            <pc:sldMk cId="110227251" sldId="337"/>
            <ac:picMk id="53" creationId="{4273BB81-6B47-4345-0F2A-8A15D5700084}"/>
          </ac:picMkLst>
        </pc:picChg>
        <pc:picChg chg="add mod">
          <ac:chgData name="Luis Manez" userId="f6bf1618-02dc-4663-8dbb-debc9ae6211c" providerId="ADAL" clId="{71838679-448B-0747-A03B-58D689CD0206}" dt="2024-05-10T19:43:08.839" v="6681" actId="1076"/>
          <ac:picMkLst>
            <pc:docMk/>
            <pc:sldMk cId="110227251" sldId="337"/>
            <ac:picMk id="54" creationId="{ECAF40A6-2854-E5F5-7BDF-4BA17BB0B848}"/>
          </ac:picMkLst>
        </pc:picChg>
        <pc:picChg chg="add mod">
          <ac:chgData name="Luis Manez" userId="f6bf1618-02dc-4663-8dbb-debc9ae6211c" providerId="ADAL" clId="{71838679-448B-0747-A03B-58D689CD0206}" dt="2024-05-10T19:43:15.604" v="6683" actId="1076"/>
          <ac:picMkLst>
            <pc:docMk/>
            <pc:sldMk cId="110227251" sldId="337"/>
            <ac:picMk id="55" creationId="{3AA25B0F-8CE6-3005-62CE-7810E1C7733F}"/>
          </ac:picMkLst>
        </pc:picChg>
        <pc:picChg chg="add mod">
          <ac:chgData name="Luis Manez" userId="f6bf1618-02dc-4663-8dbb-debc9ae6211c" providerId="ADAL" clId="{71838679-448B-0747-A03B-58D689CD0206}" dt="2024-05-10T19:44:20.676" v="6685" actId="1076"/>
          <ac:picMkLst>
            <pc:docMk/>
            <pc:sldMk cId="110227251" sldId="337"/>
            <ac:picMk id="56" creationId="{94A904C6-902A-4D7F-3F93-724B45858A06}"/>
          </ac:picMkLst>
        </pc:picChg>
        <pc:picChg chg="add mod">
          <ac:chgData name="Luis Manez" userId="f6bf1618-02dc-4663-8dbb-debc9ae6211c" providerId="ADAL" clId="{71838679-448B-0747-A03B-58D689CD0206}" dt="2024-05-10T19:44:30.093" v="6687" actId="1076"/>
          <ac:picMkLst>
            <pc:docMk/>
            <pc:sldMk cId="110227251" sldId="337"/>
            <ac:picMk id="57" creationId="{B90E5D5B-1B77-C20B-31EB-0238A4EFC8CC}"/>
          </ac:picMkLst>
        </pc:picChg>
        <pc:cxnChg chg="add mod">
          <ac:chgData name="Luis Manez" userId="f6bf1618-02dc-4663-8dbb-debc9ae6211c" providerId="ADAL" clId="{71838679-448B-0747-A03B-58D689CD0206}" dt="2024-05-10T19:38:09.734" v="6647" actId="1036"/>
          <ac:cxnSpMkLst>
            <pc:docMk/>
            <pc:sldMk cId="110227251" sldId="337"/>
            <ac:cxnSpMk id="3" creationId="{3CED3052-DAA9-F77C-4C46-8839E3412BA6}"/>
          </ac:cxnSpMkLst>
        </pc:cxnChg>
        <pc:cxnChg chg="add mod">
          <ac:chgData name="Luis Manez" userId="f6bf1618-02dc-4663-8dbb-debc9ae6211c" providerId="ADAL" clId="{71838679-448B-0747-A03B-58D689CD0206}" dt="2024-05-10T19:38:09.734" v="6647" actId="1036"/>
          <ac:cxnSpMkLst>
            <pc:docMk/>
            <pc:sldMk cId="110227251" sldId="337"/>
            <ac:cxnSpMk id="4" creationId="{D8AE11B1-30C9-AF9D-E59D-31ED3C3204CD}"/>
          </ac:cxnSpMkLst>
        </pc:cxnChg>
        <pc:cxnChg chg="add del mod">
          <ac:chgData name="Luis Manez" userId="f6bf1618-02dc-4663-8dbb-debc9ae6211c" providerId="ADAL" clId="{71838679-448B-0747-A03B-58D689CD0206}" dt="2024-05-10T19:22:35.697" v="6353" actId="478"/>
          <ac:cxnSpMkLst>
            <pc:docMk/>
            <pc:sldMk cId="110227251" sldId="337"/>
            <ac:cxnSpMk id="16" creationId="{83DEB20D-8B2D-19FD-F95D-556625F9D4E7}"/>
          </ac:cxnSpMkLst>
        </pc:cxnChg>
        <pc:cxnChg chg="add del mod">
          <ac:chgData name="Luis Manez" userId="f6bf1618-02dc-4663-8dbb-debc9ae6211c" providerId="ADAL" clId="{71838679-448B-0747-A03B-58D689CD0206}" dt="2024-05-10T19:22:36.347" v="6354" actId="478"/>
          <ac:cxnSpMkLst>
            <pc:docMk/>
            <pc:sldMk cId="110227251" sldId="337"/>
            <ac:cxnSpMk id="17" creationId="{633A5E0A-3B61-CBE1-0298-5A6EB9302404}"/>
          </ac:cxnSpMkLst>
        </pc:cxnChg>
        <pc:cxnChg chg="add mod">
          <ac:chgData name="Luis Manez" userId="f6bf1618-02dc-4663-8dbb-debc9ae6211c" providerId="ADAL" clId="{71838679-448B-0747-A03B-58D689CD0206}" dt="2024-05-10T19:38:09.734" v="6647" actId="1036"/>
          <ac:cxnSpMkLst>
            <pc:docMk/>
            <pc:sldMk cId="110227251" sldId="337"/>
            <ac:cxnSpMk id="25" creationId="{199306E5-3BB4-D482-24DE-5D9125DED6EB}"/>
          </ac:cxnSpMkLst>
        </pc:cxnChg>
        <pc:cxnChg chg="add mod">
          <ac:chgData name="Luis Manez" userId="f6bf1618-02dc-4663-8dbb-debc9ae6211c" providerId="ADAL" clId="{71838679-448B-0747-A03B-58D689CD0206}" dt="2024-05-10T19:38:09.734" v="6647" actId="1036"/>
          <ac:cxnSpMkLst>
            <pc:docMk/>
            <pc:sldMk cId="110227251" sldId="337"/>
            <ac:cxnSpMk id="37" creationId="{E6A1A0E9-D720-C395-FD3E-E959D78769C1}"/>
          </ac:cxnSpMkLst>
        </pc:cxnChg>
      </pc:sldChg>
      <pc:sldChg chg="addSp delSp modSp new mod">
        <pc:chgData name="Luis Manez" userId="f6bf1618-02dc-4663-8dbb-debc9ae6211c" providerId="ADAL" clId="{71838679-448B-0747-A03B-58D689CD0206}" dt="2024-05-10T21:30:13.884" v="7374" actId="1037"/>
        <pc:sldMkLst>
          <pc:docMk/>
          <pc:sldMk cId="3121026272" sldId="338"/>
        </pc:sldMkLst>
        <pc:spChg chg="mod">
          <ac:chgData name="Luis Manez" userId="f6bf1618-02dc-4663-8dbb-debc9ae6211c" providerId="ADAL" clId="{71838679-448B-0747-A03B-58D689CD0206}" dt="2024-05-10T15:35:03.867" v="6310" actId="20577"/>
          <ac:spMkLst>
            <pc:docMk/>
            <pc:sldMk cId="3121026272" sldId="338"/>
            <ac:spMk id="2" creationId="{71C50458-ED34-984E-CA64-1E566DEA21AA}"/>
          </ac:spMkLst>
        </pc:spChg>
        <pc:spChg chg="add mod">
          <ac:chgData name="Luis Manez" userId="f6bf1618-02dc-4663-8dbb-debc9ae6211c" providerId="ADAL" clId="{71838679-448B-0747-A03B-58D689CD0206}" dt="2024-05-10T20:43:24.984" v="6785" actId="2710"/>
          <ac:spMkLst>
            <pc:docMk/>
            <pc:sldMk cId="3121026272" sldId="338"/>
            <ac:spMk id="4" creationId="{10BFB196-F4E4-A46D-EB2D-C045ABAD3519}"/>
          </ac:spMkLst>
        </pc:spChg>
        <pc:spChg chg="add mod">
          <ac:chgData name="Luis Manez" userId="f6bf1618-02dc-4663-8dbb-debc9ae6211c" providerId="ADAL" clId="{71838679-448B-0747-A03B-58D689CD0206}" dt="2024-05-10T20:43:29.447" v="6786" actId="164"/>
          <ac:spMkLst>
            <pc:docMk/>
            <pc:sldMk cId="3121026272" sldId="338"/>
            <ac:spMk id="6" creationId="{0B1D24FD-A7F5-7D04-3C74-8333B850A2E6}"/>
          </ac:spMkLst>
        </pc:spChg>
        <pc:spChg chg="add mod">
          <ac:chgData name="Luis Manez" userId="f6bf1618-02dc-4663-8dbb-debc9ae6211c" providerId="ADAL" clId="{71838679-448B-0747-A03B-58D689CD0206}" dt="2024-05-10T20:43:29.447" v="6786" actId="164"/>
          <ac:spMkLst>
            <pc:docMk/>
            <pc:sldMk cId="3121026272" sldId="338"/>
            <ac:spMk id="7" creationId="{5C954D1F-114A-0B30-110D-106FA0AE53FB}"/>
          </ac:spMkLst>
        </pc:spChg>
        <pc:spChg chg="add mod">
          <ac:chgData name="Luis Manez" userId="f6bf1618-02dc-4663-8dbb-debc9ae6211c" providerId="ADAL" clId="{71838679-448B-0747-A03B-58D689CD0206}" dt="2024-05-10T20:43:29.447" v="6786" actId="164"/>
          <ac:spMkLst>
            <pc:docMk/>
            <pc:sldMk cId="3121026272" sldId="338"/>
            <ac:spMk id="11" creationId="{0DF8D862-4FB6-1BD9-B6BA-5B56429E2CE0}"/>
          </ac:spMkLst>
        </pc:spChg>
        <pc:spChg chg="add mod">
          <ac:chgData name="Luis Manez" userId="f6bf1618-02dc-4663-8dbb-debc9ae6211c" providerId="ADAL" clId="{71838679-448B-0747-A03B-58D689CD0206}" dt="2024-05-10T20:43:29.447" v="6786" actId="164"/>
          <ac:spMkLst>
            <pc:docMk/>
            <pc:sldMk cId="3121026272" sldId="338"/>
            <ac:spMk id="12" creationId="{A8A48ED8-C1B4-B6BE-90BA-2F74EEDF2EA2}"/>
          </ac:spMkLst>
        </pc:spChg>
        <pc:spChg chg="add mod">
          <ac:chgData name="Luis Manez" userId="f6bf1618-02dc-4663-8dbb-debc9ae6211c" providerId="ADAL" clId="{71838679-448B-0747-A03B-58D689CD0206}" dt="2024-05-10T20:43:29.447" v="6786" actId="164"/>
          <ac:spMkLst>
            <pc:docMk/>
            <pc:sldMk cId="3121026272" sldId="338"/>
            <ac:spMk id="13" creationId="{C77D65FE-61B1-3810-C177-A261AC8C0F78}"/>
          </ac:spMkLst>
        </pc:spChg>
        <pc:spChg chg="add mod">
          <ac:chgData name="Luis Manez" userId="f6bf1618-02dc-4663-8dbb-debc9ae6211c" providerId="ADAL" clId="{71838679-448B-0747-A03B-58D689CD0206}" dt="2024-05-10T20:43:29.447" v="6786" actId="164"/>
          <ac:spMkLst>
            <pc:docMk/>
            <pc:sldMk cId="3121026272" sldId="338"/>
            <ac:spMk id="14" creationId="{9184C3BE-2057-1090-2BBA-0ABF2262456E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16" creationId="{BD00BD76-1228-EBC2-C900-399FD54EC9BC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17" creationId="{4E472B16-151A-D9E8-6D9B-034C866ABBCF}"/>
          </ac:spMkLst>
        </pc:spChg>
        <pc:spChg chg="add del mod">
          <ac:chgData name="Luis Manez" userId="f6bf1618-02dc-4663-8dbb-debc9ae6211c" providerId="ADAL" clId="{71838679-448B-0747-A03B-58D689CD0206}" dt="2024-05-10T20:45:59.235" v="6821" actId="478"/>
          <ac:spMkLst>
            <pc:docMk/>
            <pc:sldMk cId="3121026272" sldId="338"/>
            <ac:spMk id="18" creationId="{89B76719-0BAC-B796-D722-C774660A7C3A}"/>
          </ac:spMkLst>
        </pc:spChg>
        <pc:spChg chg="add del mod">
          <ac:chgData name="Luis Manez" userId="f6bf1618-02dc-4663-8dbb-debc9ae6211c" providerId="ADAL" clId="{71838679-448B-0747-A03B-58D689CD0206}" dt="2024-05-10T20:45:59.235" v="6821" actId="478"/>
          <ac:spMkLst>
            <pc:docMk/>
            <pc:sldMk cId="3121026272" sldId="338"/>
            <ac:spMk id="19" creationId="{B41E8EDE-CF4D-78EB-CF3C-C51200FC151A}"/>
          </ac:spMkLst>
        </pc:spChg>
        <pc:spChg chg="add del mod">
          <ac:chgData name="Luis Manez" userId="f6bf1618-02dc-4663-8dbb-debc9ae6211c" providerId="ADAL" clId="{71838679-448B-0747-A03B-58D689CD0206}" dt="2024-05-10T20:45:59.235" v="6821" actId="478"/>
          <ac:spMkLst>
            <pc:docMk/>
            <pc:sldMk cId="3121026272" sldId="338"/>
            <ac:spMk id="20" creationId="{4ACDBF00-2FBB-5068-634E-3D2E6BDC44A0}"/>
          </ac:spMkLst>
        </pc:spChg>
        <pc:spChg chg="add del mod">
          <ac:chgData name="Luis Manez" userId="f6bf1618-02dc-4663-8dbb-debc9ae6211c" providerId="ADAL" clId="{71838679-448B-0747-A03B-58D689CD0206}" dt="2024-05-10T20:45:46.574" v="6820"/>
          <ac:spMkLst>
            <pc:docMk/>
            <pc:sldMk cId="3121026272" sldId="338"/>
            <ac:spMk id="24" creationId="{F3EF2E4C-F736-7649-933A-E1B7AB71D2BD}"/>
          </ac:spMkLst>
        </pc:spChg>
        <pc:spChg chg="add mod topLvl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26" creationId="{D0B19786-7F7A-1073-6B48-1FB6FDE3EED7}"/>
          </ac:spMkLst>
        </pc:spChg>
        <pc:spChg chg="add mod topLvl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27" creationId="{6DB7EE2F-9B11-8F6E-34D5-7D1AD7F03478}"/>
          </ac:spMkLst>
        </pc:spChg>
        <pc:spChg chg="add mod topLvl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28" creationId="{6C9149A5-2D46-EC87-43BF-59B830051218}"/>
          </ac:spMkLst>
        </pc:spChg>
        <pc:spChg chg="add mod topLvl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30" creationId="{AAA1C534-9ADA-CCF0-F696-89A7928039EA}"/>
          </ac:spMkLst>
        </pc:spChg>
        <pc:spChg chg="add mod topLvl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31" creationId="{30BD32C1-7B78-298D-5AF7-837BB79FCD9F}"/>
          </ac:spMkLst>
        </pc:spChg>
        <pc:spChg chg="add mod topLvl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33" creationId="{D23DBAD4-ACFD-5302-6581-667AB20941E3}"/>
          </ac:spMkLst>
        </pc:spChg>
        <pc:spChg chg="add mod">
          <ac:chgData name="Luis Manez" userId="f6bf1618-02dc-4663-8dbb-debc9ae6211c" providerId="ADAL" clId="{71838679-448B-0747-A03B-58D689CD0206}" dt="2024-05-10T21:27:46.613" v="7344" actId="20577"/>
          <ac:spMkLst>
            <pc:docMk/>
            <pc:sldMk cId="3121026272" sldId="338"/>
            <ac:spMk id="35" creationId="{1B1ABD5E-5BFD-F916-9A3F-0D8C74D663A4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36" creationId="{7546C9FD-BD89-3B1E-3395-012F08D3427E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37" creationId="{31DA14DC-099D-1EDE-84C3-05039805A46B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38" creationId="{5EB90FDF-940A-7199-E8EB-E024AE27E6C5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39" creationId="{1AF3C80A-DF5E-D71D-7D99-0A0892B083D0}"/>
          </ac:spMkLst>
        </pc:spChg>
        <pc:spChg chg="del mod topLvl">
          <ac:chgData name="Luis Manez" userId="f6bf1618-02dc-4663-8dbb-debc9ae6211c" providerId="ADAL" clId="{71838679-448B-0747-A03B-58D689CD0206}" dt="2024-05-10T21:04:43.567" v="6977" actId="478"/>
          <ac:spMkLst>
            <pc:docMk/>
            <pc:sldMk cId="3121026272" sldId="338"/>
            <ac:spMk id="41" creationId="{E5052F6B-FA50-473F-467B-2288774B9FFC}"/>
          </ac:spMkLst>
        </pc:spChg>
        <pc:spChg chg="del mod topLvl">
          <ac:chgData name="Luis Manez" userId="f6bf1618-02dc-4663-8dbb-debc9ae6211c" providerId="ADAL" clId="{71838679-448B-0747-A03B-58D689CD0206}" dt="2024-05-10T21:04:41.880" v="6975" actId="478"/>
          <ac:spMkLst>
            <pc:docMk/>
            <pc:sldMk cId="3121026272" sldId="338"/>
            <ac:spMk id="43" creationId="{626F814E-AB87-3D5F-442A-9743A577D87D}"/>
          </ac:spMkLst>
        </pc:spChg>
        <pc:spChg chg="del mod topLvl">
          <ac:chgData name="Luis Manez" userId="f6bf1618-02dc-4663-8dbb-debc9ae6211c" providerId="ADAL" clId="{71838679-448B-0747-A03B-58D689CD0206}" dt="2024-05-10T21:04:40.180" v="6973" actId="478"/>
          <ac:spMkLst>
            <pc:docMk/>
            <pc:sldMk cId="3121026272" sldId="338"/>
            <ac:spMk id="45" creationId="{A1C8BF89-1149-B60C-B004-D76AABA7C760}"/>
          </ac:spMkLst>
        </pc:spChg>
        <pc:spChg chg="mod topLvl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47" creationId="{9E214361-EB9D-281B-04E1-3C7A2BB1E77F}"/>
          </ac:spMkLst>
        </pc:spChg>
        <pc:spChg chg="mod topLvl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48" creationId="{9D180EF1-1504-6022-7126-94136026133E}"/>
          </ac:spMkLst>
        </pc:spChg>
        <pc:spChg chg="mod topLvl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49" creationId="{CF16B7ED-38B0-9894-7A6F-F868D375CB6A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50" creationId="{6ED6857A-AB2D-1B0B-C67B-DC626AD9AB3A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51" creationId="{97C7FB25-72E6-FF95-1604-60DAF7ACFB08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52" creationId="{B5C8D0FE-6401-1DDB-3548-DCEB37068F83}"/>
          </ac:spMkLst>
        </pc:spChg>
        <pc:spChg chg="add mod">
          <ac:chgData name="Luis Manez" userId="f6bf1618-02dc-4663-8dbb-debc9ae6211c" providerId="ADAL" clId="{71838679-448B-0747-A03B-58D689CD0206}" dt="2024-05-10T21:04:23.032" v="6969" actId="164"/>
          <ac:spMkLst>
            <pc:docMk/>
            <pc:sldMk cId="3121026272" sldId="338"/>
            <ac:spMk id="53" creationId="{484D6105-E96D-68F8-342A-E366B69EE0CA}"/>
          </ac:spMkLst>
        </pc:spChg>
        <pc:spChg chg="add mod">
          <ac:chgData name="Luis Manez" userId="f6bf1618-02dc-4663-8dbb-debc9ae6211c" providerId="ADAL" clId="{71838679-448B-0747-A03B-58D689CD0206}" dt="2024-05-10T21:05:03.812" v="6980" actId="164"/>
          <ac:spMkLst>
            <pc:docMk/>
            <pc:sldMk cId="3121026272" sldId="338"/>
            <ac:spMk id="56" creationId="{090E2DA1-29FA-D83A-239A-2A05AB194EB7}"/>
          </ac:spMkLst>
        </pc:spChg>
        <pc:spChg chg="add mod">
          <ac:chgData name="Luis Manez" userId="f6bf1618-02dc-4663-8dbb-debc9ae6211c" providerId="ADAL" clId="{71838679-448B-0747-A03B-58D689CD0206}" dt="2024-05-10T21:05:18.520" v="6983" actId="164"/>
          <ac:spMkLst>
            <pc:docMk/>
            <pc:sldMk cId="3121026272" sldId="338"/>
            <ac:spMk id="59" creationId="{A5F4B249-3757-7221-5025-89B5C845C400}"/>
          </ac:spMkLst>
        </pc:spChg>
        <pc:spChg chg="add del mod">
          <ac:chgData name="Luis Manez" userId="f6bf1618-02dc-4663-8dbb-debc9ae6211c" providerId="ADAL" clId="{71838679-448B-0747-A03B-58D689CD0206}" dt="2024-05-10T21:06:12.867" v="6987" actId="478"/>
          <ac:spMkLst>
            <pc:docMk/>
            <pc:sldMk cId="3121026272" sldId="338"/>
            <ac:spMk id="63" creationId="{27114E17-BF07-14CB-10D3-F37AF52105DD}"/>
          </ac:spMkLst>
        </pc:spChg>
        <pc:spChg chg="add mod">
          <ac:chgData name="Luis Manez" userId="f6bf1618-02dc-4663-8dbb-debc9ae6211c" providerId="ADAL" clId="{71838679-448B-0747-A03B-58D689CD0206}" dt="2024-05-10T21:24:44.416" v="7299" actId="14100"/>
          <ac:spMkLst>
            <pc:docMk/>
            <pc:sldMk cId="3121026272" sldId="338"/>
            <ac:spMk id="64" creationId="{FC52472E-8181-5197-8D62-FF09BA5F1FA7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65" creationId="{66510809-8EDD-BFB2-209B-F43FD4CD18C5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66" creationId="{0D76E9C3-0622-ED3D-55B9-4B50DF305060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68" creationId="{F4397B83-7FA4-7454-E3A7-5A4DC08FCECE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70" creationId="{4FAAB3BD-4A60-B01C-C7ED-1E7D6D36A73D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72" creationId="{D7E4CCA5-4FFE-59BF-D1A5-D3D4B355988C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73" creationId="{1B573618-1575-2135-A173-411B364F82AC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74" creationId="{3E38FC71-067E-B928-2A1E-30F842F22350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75" creationId="{B80C5681-3A0A-02EC-5CDB-A5A905C27B8F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77" creationId="{123EC205-C82D-1E54-F08D-11067777D553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78" creationId="{9DCB4EE0-6AF8-B425-29EF-F5BEF29572CB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80" creationId="{C55D9D55-6F39-B935-0C34-D6D36CEC6D84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81" creationId="{CBB35F5B-F963-DC72-7806-EDA80D0AD9AF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82" creationId="{19F88FB2-6E12-316B-1009-76BA05A00B74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84" creationId="{4681EFE4-CFCE-BCC8-CE92-1641C9D768E7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85" creationId="{D8CF31D2-CDF7-DBD6-B5E2-99047AA12F72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87" creationId="{B58F6B73-7CD4-FAB8-2139-2A9A3AAE4A3F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88" creationId="{DB6568E0-7FD0-6361-50A5-14E682F7064E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89" creationId="{39B3A68F-8AF2-E79C-CCE4-EAC8EBD74BE7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91" creationId="{FA186A6A-4369-5BA4-7E09-1CF61C7C5632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92" creationId="{51E8CA04-D62F-E29B-96C3-99E2581031DA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94" creationId="{8CE7CB46-D829-37E7-1A4E-AD2AD2C86EC5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95" creationId="{152D7B0F-33A7-7E96-BF90-861DD1265DDB}"/>
          </ac:spMkLst>
        </pc:spChg>
        <pc:spChg chg="add del mod">
          <ac:chgData name="Luis Manez" userId="f6bf1618-02dc-4663-8dbb-debc9ae6211c" providerId="ADAL" clId="{71838679-448B-0747-A03B-58D689CD0206}" dt="2024-05-10T21:16:12.771" v="7241" actId="478"/>
          <ac:spMkLst>
            <pc:docMk/>
            <pc:sldMk cId="3121026272" sldId="338"/>
            <ac:spMk id="96" creationId="{9448ACC7-E037-A64C-CDF2-99A0B8C7C685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102" creationId="{6A731B88-EAC9-60A6-276A-8990F5FA56EA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105" creationId="{7F9AB37F-DECC-88D9-3F4C-59F8D6687E9D}"/>
          </ac:spMkLst>
        </pc:spChg>
        <pc:spChg chg="add mod">
          <ac:chgData name="Luis Manez" userId="f6bf1618-02dc-4663-8dbb-debc9ae6211c" providerId="ADAL" clId="{71838679-448B-0747-A03B-58D689CD0206}" dt="2024-05-10T21:24:35.901" v="7298" actId="1037"/>
          <ac:spMkLst>
            <pc:docMk/>
            <pc:sldMk cId="3121026272" sldId="338"/>
            <ac:spMk id="106" creationId="{BC1B54BB-1FDD-E671-0F80-0198A4C563E4}"/>
          </ac:spMkLst>
        </pc:spChg>
        <pc:spChg chg="add mod topLvl">
          <ac:chgData name="Luis Manez" userId="f6bf1618-02dc-4663-8dbb-debc9ae6211c" providerId="ADAL" clId="{71838679-448B-0747-A03B-58D689CD0206}" dt="2024-05-10T21:29:36.692" v="7358" actId="165"/>
          <ac:spMkLst>
            <pc:docMk/>
            <pc:sldMk cId="3121026272" sldId="338"/>
            <ac:spMk id="107" creationId="{9195216F-94EB-F0B4-BB36-FA92A5E4120D}"/>
          </ac:spMkLst>
        </pc:spChg>
        <pc:spChg chg="add mod">
          <ac:chgData name="Luis Manez" userId="f6bf1618-02dc-4663-8dbb-debc9ae6211c" providerId="ADAL" clId="{71838679-448B-0747-A03B-58D689CD0206}" dt="2024-05-10T21:25:13.585" v="7310" actId="20577"/>
          <ac:spMkLst>
            <pc:docMk/>
            <pc:sldMk cId="3121026272" sldId="338"/>
            <ac:spMk id="108" creationId="{9DB892B8-E087-382C-45A6-BC31BBED004C}"/>
          </ac:spMkLst>
        </pc:spChg>
        <pc:spChg chg="add del mod">
          <ac:chgData name="Luis Manez" userId="f6bf1618-02dc-4663-8dbb-debc9ae6211c" providerId="ADAL" clId="{71838679-448B-0747-A03B-58D689CD0206}" dt="2024-05-10T21:25:37.410" v="7314" actId="478"/>
          <ac:spMkLst>
            <pc:docMk/>
            <pc:sldMk cId="3121026272" sldId="338"/>
            <ac:spMk id="110" creationId="{77D843CA-5B83-D553-CF95-54D2222C9C1F}"/>
          </ac:spMkLst>
        </pc:spChg>
        <pc:spChg chg="add mod topLvl">
          <ac:chgData name="Luis Manez" userId="f6bf1618-02dc-4663-8dbb-debc9ae6211c" providerId="ADAL" clId="{71838679-448B-0747-A03B-58D689CD0206}" dt="2024-05-10T21:29:41.131" v="7359" actId="164"/>
          <ac:spMkLst>
            <pc:docMk/>
            <pc:sldMk cId="3121026272" sldId="338"/>
            <ac:spMk id="111" creationId="{F0B601B5-7DA7-F75D-A6B1-6FB2D0DC76E4}"/>
          </ac:spMkLst>
        </pc:spChg>
        <pc:spChg chg="add mod topLvl">
          <ac:chgData name="Luis Manez" userId="f6bf1618-02dc-4663-8dbb-debc9ae6211c" providerId="ADAL" clId="{71838679-448B-0747-A03B-58D689CD0206}" dt="2024-05-10T21:29:41.131" v="7359" actId="164"/>
          <ac:spMkLst>
            <pc:docMk/>
            <pc:sldMk cId="3121026272" sldId="338"/>
            <ac:spMk id="113" creationId="{239F1864-A112-8CAE-7D7F-5977D797016C}"/>
          </ac:spMkLst>
        </pc:spChg>
        <pc:spChg chg="add mod">
          <ac:chgData name="Luis Manez" userId="f6bf1618-02dc-4663-8dbb-debc9ae6211c" providerId="ADAL" clId="{71838679-448B-0747-A03B-58D689CD0206}" dt="2024-05-10T21:29:36.692" v="7358" actId="165"/>
          <ac:spMkLst>
            <pc:docMk/>
            <pc:sldMk cId="3121026272" sldId="338"/>
            <ac:spMk id="114" creationId="{C3D86A82-1B14-2DDB-5A12-51A9D2B5F55F}"/>
          </ac:spMkLst>
        </pc:spChg>
        <pc:spChg chg="add mod topLvl">
          <ac:chgData name="Luis Manez" userId="f6bf1618-02dc-4663-8dbb-debc9ae6211c" providerId="ADAL" clId="{71838679-448B-0747-A03B-58D689CD0206}" dt="2024-05-10T21:29:41.131" v="7359" actId="164"/>
          <ac:spMkLst>
            <pc:docMk/>
            <pc:sldMk cId="3121026272" sldId="338"/>
            <ac:spMk id="117" creationId="{70C2EA16-E149-025B-344F-31DF016BDF1A}"/>
          </ac:spMkLst>
        </pc:spChg>
        <pc:spChg chg="add mod">
          <ac:chgData name="Luis Manez" userId="f6bf1618-02dc-4663-8dbb-debc9ae6211c" providerId="ADAL" clId="{71838679-448B-0747-A03B-58D689CD0206}" dt="2024-05-10T21:29:36.692" v="7358" actId="165"/>
          <ac:spMkLst>
            <pc:docMk/>
            <pc:sldMk cId="3121026272" sldId="338"/>
            <ac:spMk id="118" creationId="{EC464978-3674-2CA8-3AF8-03187B722A8A}"/>
          </ac:spMkLst>
        </pc:spChg>
        <pc:spChg chg="add mod topLvl">
          <ac:chgData name="Luis Manez" userId="f6bf1618-02dc-4663-8dbb-debc9ae6211c" providerId="ADAL" clId="{71838679-448B-0747-A03B-58D689CD0206}" dt="2024-05-10T21:29:41.131" v="7359" actId="164"/>
          <ac:spMkLst>
            <pc:docMk/>
            <pc:sldMk cId="3121026272" sldId="338"/>
            <ac:spMk id="121" creationId="{8F3438AB-A4DA-65FC-5F99-C0120D2FD2CF}"/>
          </ac:spMkLst>
        </pc:spChg>
        <pc:grpChg chg="add mod">
          <ac:chgData name="Luis Manez" userId="f6bf1618-02dc-4663-8dbb-debc9ae6211c" providerId="ADAL" clId="{71838679-448B-0747-A03B-58D689CD0206}" dt="2024-05-10T21:30:13.884" v="7374" actId="1037"/>
          <ac:grpSpMkLst>
            <pc:docMk/>
            <pc:sldMk cId="3121026272" sldId="338"/>
            <ac:grpSpMk id="15" creationId="{A191F934-A334-C68A-3524-878B0F8CC52E}"/>
          </ac:grpSpMkLst>
        </pc:grpChg>
        <pc:grpChg chg="add del mod">
          <ac:chgData name="Luis Manez" userId="f6bf1618-02dc-4663-8dbb-debc9ae6211c" providerId="ADAL" clId="{71838679-448B-0747-A03B-58D689CD0206}" dt="2024-05-10T21:04:14.079" v="6967" actId="165"/>
          <ac:grpSpMkLst>
            <pc:docMk/>
            <pc:sldMk cId="3121026272" sldId="338"/>
            <ac:grpSpMk id="34" creationId="{558F72AE-ADD0-E77A-6A57-6DE0DF587356}"/>
          </ac:grpSpMkLst>
        </pc:grpChg>
        <pc:grpChg chg="add del mod">
          <ac:chgData name="Luis Manez" userId="f6bf1618-02dc-4663-8dbb-debc9ae6211c" providerId="ADAL" clId="{71838679-448B-0747-A03B-58D689CD0206}" dt="2024-05-10T21:04:32.566" v="6971" actId="165"/>
          <ac:grpSpMkLst>
            <pc:docMk/>
            <pc:sldMk cId="3121026272" sldId="338"/>
            <ac:grpSpMk id="40" creationId="{CA416907-4054-C539-349B-4551171BD9C8}"/>
          </ac:grpSpMkLst>
        </pc:grpChg>
        <pc:grpChg chg="add mod">
          <ac:chgData name="Luis Manez" userId="f6bf1618-02dc-4663-8dbb-debc9ae6211c" providerId="ADAL" clId="{71838679-448B-0747-A03B-58D689CD0206}" dt="2024-05-10T21:24:35.901" v="7298" actId="1037"/>
          <ac:grpSpMkLst>
            <pc:docMk/>
            <pc:sldMk cId="3121026272" sldId="338"/>
            <ac:grpSpMk id="55" creationId="{2BF38A81-4516-4B06-D604-B9B0777A2DD9}"/>
          </ac:grpSpMkLst>
        </pc:grpChg>
        <pc:grpChg chg="add mod">
          <ac:chgData name="Luis Manez" userId="f6bf1618-02dc-4663-8dbb-debc9ae6211c" providerId="ADAL" clId="{71838679-448B-0747-A03B-58D689CD0206}" dt="2024-05-10T21:24:35.901" v="7298" actId="1037"/>
          <ac:grpSpMkLst>
            <pc:docMk/>
            <pc:sldMk cId="3121026272" sldId="338"/>
            <ac:grpSpMk id="58" creationId="{5802D54C-7808-FB75-5976-A51A7C58E8C8}"/>
          </ac:grpSpMkLst>
        </pc:grpChg>
        <pc:grpChg chg="add mod">
          <ac:chgData name="Luis Manez" userId="f6bf1618-02dc-4663-8dbb-debc9ae6211c" providerId="ADAL" clId="{71838679-448B-0747-A03B-58D689CD0206}" dt="2024-05-10T21:24:35.901" v="7298" actId="1037"/>
          <ac:grpSpMkLst>
            <pc:docMk/>
            <pc:sldMk cId="3121026272" sldId="338"/>
            <ac:grpSpMk id="61" creationId="{C8E722D0-F15F-A068-594F-74C2B25BDB37}"/>
          </ac:grpSpMkLst>
        </pc:grpChg>
        <pc:grpChg chg="add mod topLvl">
          <ac:chgData name="Luis Manez" userId="f6bf1618-02dc-4663-8dbb-debc9ae6211c" providerId="ADAL" clId="{71838679-448B-0747-A03B-58D689CD0206}" dt="2024-05-10T21:29:41.131" v="7359" actId="164"/>
          <ac:grpSpMkLst>
            <pc:docMk/>
            <pc:sldMk cId="3121026272" sldId="338"/>
            <ac:grpSpMk id="116" creationId="{F314D84D-5834-512E-4510-6901FD0E5746}"/>
          </ac:grpSpMkLst>
        </pc:grpChg>
        <pc:grpChg chg="add mod topLvl">
          <ac:chgData name="Luis Manez" userId="f6bf1618-02dc-4663-8dbb-debc9ae6211c" providerId="ADAL" clId="{71838679-448B-0747-A03B-58D689CD0206}" dt="2024-05-10T21:29:41.131" v="7359" actId="164"/>
          <ac:grpSpMkLst>
            <pc:docMk/>
            <pc:sldMk cId="3121026272" sldId="338"/>
            <ac:grpSpMk id="120" creationId="{B0E56BBB-80C7-7C6F-E09C-D80F474231F1}"/>
          </ac:grpSpMkLst>
        </pc:grpChg>
        <pc:grpChg chg="add del mod">
          <ac:chgData name="Luis Manez" userId="f6bf1618-02dc-4663-8dbb-debc9ae6211c" providerId="ADAL" clId="{71838679-448B-0747-A03B-58D689CD0206}" dt="2024-05-10T21:29:36.692" v="7358" actId="165"/>
          <ac:grpSpMkLst>
            <pc:docMk/>
            <pc:sldMk cId="3121026272" sldId="338"/>
            <ac:grpSpMk id="122" creationId="{AC6684A3-5725-4E35-8A25-561999E84C66}"/>
          </ac:grpSpMkLst>
        </pc:grpChg>
        <pc:grpChg chg="add mod">
          <ac:chgData name="Luis Manez" userId="f6bf1618-02dc-4663-8dbb-debc9ae6211c" providerId="ADAL" clId="{71838679-448B-0747-A03B-58D689CD0206}" dt="2024-05-10T21:29:49.040" v="7360" actId="1076"/>
          <ac:grpSpMkLst>
            <pc:docMk/>
            <pc:sldMk cId="3121026272" sldId="338"/>
            <ac:grpSpMk id="123" creationId="{EEB9FE1C-BC9A-F97C-90AB-01391A44FB45}"/>
          </ac:grpSpMkLst>
        </pc:grpChg>
        <pc:graphicFrameChg chg="add mod">
          <ac:chgData name="Luis Manez" userId="f6bf1618-02dc-4663-8dbb-debc9ae6211c" providerId="ADAL" clId="{71838679-448B-0747-A03B-58D689CD0206}" dt="2024-05-10T21:21:15.499" v="7259"/>
          <ac:graphicFrameMkLst>
            <pc:docMk/>
            <pc:sldMk cId="3121026272" sldId="338"/>
            <ac:graphicFrameMk id="100" creationId="{FD94F13C-0BE4-B01B-49C1-3BE38A083A29}"/>
          </ac:graphicFrameMkLst>
        </pc:graphicFrameChg>
        <pc:graphicFrameChg chg="add mod">
          <ac:chgData name="Luis Manez" userId="f6bf1618-02dc-4663-8dbb-debc9ae6211c" providerId="ADAL" clId="{71838679-448B-0747-A03B-58D689CD0206}" dt="2024-05-10T21:23:03.354" v="7271"/>
          <ac:graphicFrameMkLst>
            <pc:docMk/>
            <pc:sldMk cId="3121026272" sldId="338"/>
            <ac:graphicFrameMk id="103" creationId="{6762C2EB-87D6-1C32-A936-D0A023CAFCAD}"/>
          </ac:graphicFrameMkLst>
        </pc:graphicFrameChg>
        <pc:picChg chg="add del mod">
          <ac:chgData name="Luis Manez" userId="f6bf1618-02dc-4663-8dbb-debc9ae6211c" providerId="ADAL" clId="{71838679-448B-0747-A03B-58D689CD0206}" dt="2024-05-10T20:45:59.235" v="6821" actId="478"/>
          <ac:picMkLst>
            <pc:docMk/>
            <pc:sldMk cId="3121026272" sldId="338"/>
            <ac:picMk id="21" creationId="{73BDFBC3-8840-9E8F-B2AB-A03AE3670C01}"/>
          </ac:picMkLst>
        </pc:picChg>
        <pc:picChg chg="add del mod">
          <ac:chgData name="Luis Manez" userId="f6bf1618-02dc-4663-8dbb-debc9ae6211c" providerId="ADAL" clId="{71838679-448B-0747-A03B-58D689CD0206}" dt="2024-05-10T20:45:59.235" v="6821" actId="478"/>
          <ac:picMkLst>
            <pc:docMk/>
            <pc:sldMk cId="3121026272" sldId="338"/>
            <ac:picMk id="22" creationId="{C8AA284E-150F-F258-187F-5A1AD52838FA}"/>
          </ac:picMkLst>
        </pc:picChg>
        <pc:picChg chg="add del mod">
          <ac:chgData name="Luis Manez" userId="f6bf1618-02dc-4663-8dbb-debc9ae6211c" providerId="ADAL" clId="{71838679-448B-0747-A03B-58D689CD0206}" dt="2024-05-10T20:45:59.235" v="6821" actId="478"/>
          <ac:picMkLst>
            <pc:docMk/>
            <pc:sldMk cId="3121026272" sldId="338"/>
            <ac:picMk id="23" creationId="{F41B52ED-E169-80AB-27C9-109D9F07979B}"/>
          </ac:picMkLst>
        </pc:picChg>
        <pc:picChg chg="add mod topLvl">
          <ac:chgData name="Luis Manez" userId="f6bf1618-02dc-4663-8dbb-debc9ae6211c" providerId="ADAL" clId="{71838679-448B-0747-A03B-58D689CD0206}" dt="2024-05-10T21:24:35.901" v="7298" actId="1037"/>
          <ac:picMkLst>
            <pc:docMk/>
            <pc:sldMk cId="3121026272" sldId="338"/>
            <ac:picMk id="25" creationId="{0F908EC4-F50C-A7A3-1A2A-3F1D67D5404C}"/>
          </ac:picMkLst>
        </pc:picChg>
        <pc:picChg chg="add mod topLvl">
          <ac:chgData name="Luis Manez" userId="f6bf1618-02dc-4663-8dbb-debc9ae6211c" providerId="ADAL" clId="{71838679-448B-0747-A03B-58D689CD0206}" dt="2024-05-10T21:24:35.901" v="7298" actId="1037"/>
          <ac:picMkLst>
            <pc:docMk/>
            <pc:sldMk cId="3121026272" sldId="338"/>
            <ac:picMk id="29" creationId="{E40ACE2C-7EC5-F047-BE29-4D618C4FC2DB}"/>
          </ac:picMkLst>
        </pc:picChg>
        <pc:picChg chg="add mod topLvl">
          <ac:chgData name="Luis Manez" userId="f6bf1618-02dc-4663-8dbb-debc9ae6211c" providerId="ADAL" clId="{71838679-448B-0747-A03B-58D689CD0206}" dt="2024-05-10T21:24:35.901" v="7298" actId="1037"/>
          <ac:picMkLst>
            <pc:docMk/>
            <pc:sldMk cId="3121026272" sldId="338"/>
            <ac:picMk id="32" creationId="{AFFC55B7-C5F0-8446-AD08-90DC74B47EF6}"/>
          </ac:picMkLst>
        </pc:picChg>
        <pc:picChg chg="del mod topLvl">
          <ac:chgData name="Luis Manez" userId="f6bf1618-02dc-4663-8dbb-debc9ae6211c" providerId="ADAL" clId="{71838679-448B-0747-A03B-58D689CD0206}" dt="2024-05-10T21:04:42.807" v="6976" actId="478"/>
          <ac:picMkLst>
            <pc:docMk/>
            <pc:sldMk cId="3121026272" sldId="338"/>
            <ac:picMk id="42" creationId="{C1BE2224-EA5F-DB83-B3AC-9995BA7D5D8E}"/>
          </ac:picMkLst>
        </pc:picChg>
        <pc:picChg chg="del mod topLvl">
          <ac:chgData name="Luis Manez" userId="f6bf1618-02dc-4663-8dbb-debc9ae6211c" providerId="ADAL" clId="{71838679-448B-0747-A03B-58D689CD0206}" dt="2024-05-10T21:04:41.127" v="6974" actId="478"/>
          <ac:picMkLst>
            <pc:docMk/>
            <pc:sldMk cId="3121026272" sldId="338"/>
            <ac:picMk id="44" creationId="{5523408F-6513-88AF-0461-FB55ED5E6083}"/>
          </ac:picMkLst>
        </pc:picChg>
        <pc:picChg chg="del mod topLvl">
          <ac:chgData name="Luis Manez" userId="f6bf1618-02dc-4663-8dbb-debc9ae6211c" providerId="ADAL" clId="{71838679-448B-0747-A03B-58D689CD0206}" dt="2024-05-10T21:04:39.205" v="6972" actId="478"/>
          <ac:picMkLst>
            <pc:docMk/>
            <pc:sldMk cId="3121026272" sldId="338"/>
            <ac:picMk id="46" creationId="{E11854E5-BB1F-8439-8C23-57B3C50DB2DB}"/>
          </ac:picMkLst>
        </pc:picChg>
        <pc:picChg chg="add mod">
          <ac:chgData name="Luis Manez" userId="f6bf1618-02dc-4663-8dbb-debc9ae6211c" providerId="ADAL" clId="{71838679-448B-0747-A03B-58D689CD0206}" dt="2024-05-10T21:04:23.032" v="6969" actId="164"/>
          <ac:picMkLst>
            <pc:docMk/>
            <pc:sldMk cId="3121026272" sldId="338"/>
            <ac:picMk id="54" creationId="{AF314BC5-C699-9CB5-5A22-B7172C95640D}"/>
          </ac:picMkLst>
        </pc:picChg>
        <pc:picChg chg="add mod">
          <ac:chgData name="Luis Manez" userId="f6bf1618-02dc-4663-8dbb-debc9ae6211c" providerId="ADAL" clId="{71838679-448B-0747-A03B-58D689CD0206}" dt="2024-05-10T21:05:03.812" v="6980" actId="164"/>
          <ac:picMkLst>
            <pc:docMk/>
            <pc:sldMk cId="3121026272" sldId="338"/>
            <ac:picMk id="57" creationId="{DA2E9C5C-0DBC-4864-EDD0-7A9891C84032}"/>
          </ac:picMkLst>
        </pc:picChg>
        <pc:picChg chg="add mod">
          <ac:chgData name="Luis Manez" userId="f6bf1618-02dc-4663-8dbb-debc9ae6211c" providerId="ADAL" clId="{71838679-448B-0747-A03B-58D689CD0206}" dt="2024-05-10T21:05:18.520" v="6983" actId="164"/>
          <ac:picMkLst>
            <pc:docMk/>
            <pc:sldMk cId="3121026272" sldId="338"/>
            <ac:picMk id="60" creationId="{E8E23964-4AC7-CB21-36A2-6F73C359B748}"/>
          </ac:picMkLst>
        </pc:picChg>
        <pc:picChg chg="add mod">
          <ac:chgData name="Luis Manez" userId="f6bf1618-02dc-4663-8dbb-debc9ae6211c" providerId="ADAL" clId="{71838679-448B-0747-A03B-58D689CD0206}" dt="2024-05-10T21:24:35.901" v="7298" actId="1037"/>
          <ac:picMkLst>
            <pc:docMk/>
            <pc:sldMk cId="3121026272" sldId="338"/>
            <ac:picMk id="67" creationId="{B03CC254-EF50-E6B5-04A0-AAC80424A926}"/>
          </ac:picMkLst>
        </pc:picChg>
        <pc:picChg chg="add mod">
          <ac:chgData name="Luis Manez" userId="f6bf1618-02dc-4663-8dbb-debc9ae6211c" providerId="ADAL" clId="{71838679-448B-0747-A03B-58D689CD0206}" dt="2024-05-10T21:24:35.901" v="7298" actId="1037"/>
          <ac:picMkLst>
            <pc:docMk/>
            <pc:sldMk cId="3121026272" sldId="338"/>
            <ac:picMk id="69" creationId="{8029BF45-0B4E-0561-FADC-9FFA4C06DA9D}"/>
          </ac:picMkLst>
        </pc:picChg>
        <pc:picChg chg="add mod">
          <ac:chgData name="Luis Manez" userId="f6bf1618-02dc-4663-8dbb-debc9ae6211c" providerId="ADAL" clId="{71838679-448B-0747-A03B-58D689CD0206}" dt="2024-05-10T21:24:35.901" v="7298" actId="1037"/>
          <ac:picMkLst>
            <pc:docMk/>
            <pc:sldMk cId="3121026272" sldId="338"/>
            <ac:picMk id="71" creationId="{D69636E0-D2DD-B65D-B8F3-4E6CD205A127}"/>
          </ac:picMkLst>
        </pc:picChg>
        <pc:picChg chg="add mod">
          <ac:chgData name="Luis Manez" userId="f6bf1618-02dc-4663-8dbb-debc9ae6211c" providerId="ADAL" clId="{71838679-448B-0747-A03B-58D689CD0206}" dt="2024-05-10T21:24:35.901" v="7298" actId="1037"/>
          <ac:picMkLst>
            <pc:docMk/>
            <pc:sldMk cId="3121026272" sldId="338"/>
            <ac:picMk id="97" creationId="{A261B00D-29D6-F996-9AA2-A1BD545E29D4}"/>
          </ac:picMkLst>
        </pc:picChg>
        <pc:picChg chg="add mod">
          <ac:chgData name="Luis Manez" userId="f6bf1618-02dc-4663-8dbb-debc9ae6211c" providerId="ADAL" clId="{71838679-448B-0747-A03B-58D689CD0206}" dt="2024-05-10T21:24:35.901" v="7298" actId="1037"/>
          <ac:picMkLst>
            <pc:docMk/>
            <pc:sldMk cId="3121026272" sldId="338"/>
            <ac:picMk id="98" creationId="{B40DE39E-6F97-43D1-D50E-80F37B247C2C}"/>
          </ac:picMkLst>
        </pc:picChg>
        <pc:picChg chg="add mod">
          <ac:chgData name="Luis Manez" userId="f6bf1618-02dc-4663-8dbb-debc9ae6211c" providerId="ADAL" clId="{71838679-448B-0747-A03B-58D689CD0206}" dt="2024-05-10T21:24:35.901" v="7298" actId="1037"/>
          <ac:picMkLst>
            <pc:docMk/>
            <pc:sldMk cId="3121026272" sldId="338"/>
            <ac:picMk id="99" creationId="{7C10531F-E52D-6337-738D-3C827A160541}"/>
          </ac:picMkLst>
        </pc:picChg>
        <pc:picChg chg="add del mod">
          <ac:chgData name="Luis Manez" userId="f6bf1618-02dc-4663-8dbb-debc9ae6211c" providerId="ADAL" clId="{71838679-448B-0747-A03B-58D689CD0206}" dt="2024-05-10T21:25:37.410" v="7314" actId="478"/>
          <ac:picMkLst>
            <pc:docMk/>
            <pc:sldMk cId="3121026272" sldId="338"/>
            <ac:picMk id="109" creationId="{770AFF6E-550C-32D8-C4D0-A1ADD2142B05}"/>
          </ac:picMkLst>
        </pc:picChg>
        <pc:picChg chg="add mod topLvl">
          <ac:chgData name="Luis Manez" userId="f6bf1618-02dc-4663-8dbb-debc9ae6211c" providerId="ADAL" clId="{71838679-448B-0747-A03B-58D689CD0206}" dt="2024-05-10T21:29:41.131" v="7359" actId="164"/>
          <ac:picMkLst>
            <pc:docMk/>
            <pc:sldMk cId="3121026272" sldId="338"/>
            <ac:picMk id="112" creationId="{A078664B-FFF2-A092-03FC-178FFE71C508}"/>
          </ac:picMkLst>
        </pc:picChg>
        <pc:picChg chg="add mod">
          <ac:chgData name="Luis Manez" userId="f6bf1618-02dc-4663-8dbb-debc9ae6211c" providerId="ADAL" clId="{71838679-448B-0747-A03B-58D689CD0206}" dt="2024-05-10T21:29:36.692" v="7358" actId="165"/>
          <ac:picMkLst>
            <pc:docMk/>
            <pc:sldMk cId="3121026272" sldId="338"/>
            <ac:picMk id="115" creationId="{4ACF3915-F97C-8A0D-E05E-CC2E90193949}"/>
          </ac:picMkLst>
        </pc:picChg>
        <pc:picChg chg="add mod">
          <ac:chgData name="Luis Manez" userId="f6bf1618-02dc-4663-8dbb-debc9ae6211c" providerId="ADAL" clId="{71838679-448B-0747-A03B-58D689CD0206}" dt="2024-05-10T21:29:36.692" v="7358" actId="165"/>
          <ac:picMkLst>
            <pc:docMk/>
            <pc:sldMk cId="3121026272" sldId="338"/>
            <ac:picMk id="119" creationId="{945FB26F-A542-9384-F806-D04488A01ADC}"/>
          </ac:picMkLst>
        </pc:picChg>
        <pc:cxnChg chg="add mod">
          <ac:chgData name="Luis Manez" userId="f6bf1618-02dc-4663-8dbb-debc9ae6211c" providerId="ADAL" clId="{71838679-448B-0747-A03B-58D689CD0206}" dt="2024-05-10T20:43:29.447" v="6786" actId="164"/>
          <ac:cxnSpMkLst>
            <pc:docMk/>
            <pc:sldMk cId="3121026272" sldId="338"/>
            <ac:cxnSpMk id="9" creationId="{9B54E5DD-68D5-A44B-4C80-98A4292E7A7B}"/>
          </ac:cxnSpMkLst>
        </pc:cxnChg>
        <pc:cxnChg chg="add mod">
          <ac:chgData name="Luis Manez" userId="f6bf1618-02dc-4663-8dbb-debc9ae6211c" providerId="ADAL" clId="{71838679-448B-0747-A03B-58D689CD0206}" dt="2024-05-10T21:24:35.901" v="7298" actId="1037"/>
          <ac:cxnSpMkLst>
            <pc:docMk/>
            <pc:sldMk cId="3121026272" sldId="338"/>
            <ac:cxnSpMk id="76" creationId="{67ECED8F-0F81-BEDC-6319-837BD80035AA}"/>
          </ac:cxnSpMkLst>
        </pc:cxnChg>
        <pc:cxnChg chg="add mod">
          <ac:chgData name="Luis Manez" userId="f6bf1618-02dc-4663-8dbb-debc9ae6211c" providerId="ADAL" clId="{71838679-448B-0747-A03B-58D689CD0206}" dt="2024-05-10T21:24:35.901" v="7298" actId="1037"/>
          <ac:cxnSpMkLst>
            <pc:docMk/>
            <pc:sldMk cId="3121026272" sldId="338"/>
            <ac:cxnSpMk id="79" creationId="{C819762D-6E49-B106-73F7-05927051154A}"/>
          </ac:cxnSpMkLst>
        </pc:cxnChg>
        <pc:cxnChg chg="add mod">
          <ac:chgData name="Luis Manez" userId="f6bf1618-02dc-4663-8dbb-debc9ae6211c" providerId="ADAL" clId="{71838679-448B-0747-A03B-58D689CD0206}" dt="2024-05-10T21:24:35.901" v="7298" actId="1037"/>
          <ac:cxnSpMkLst>
            <pc:docMk/>
            <pc:sldMk cId="3121026272" sldId="338"/>
            <ac:cxnSpMk id="83" creationId="{CD4EA3C7-E2F7-7A72-7699-3F5360B5C6C1}"/>
          </ac:cxnSpMkLst>
        </pc:cxnChg>
        <pc:cxnChg chg="add mod">
          <ac:chgData name="Luis Manez" userId="f6bf1618-02dc-4663-8dbb-debc9ae6211c" providerId="ADAL" clId="{71838679-448B-0747-A03B-58D689CD0206}" dt="2024-05-10T21:24:35.901" v="7298" actId="1037"/>
          <ac:cxnSpMkLst>
            <pc:docMk/>
            <pc:sldMk cId="3121026272" sldId="338"/>
            <ac:cxnSpMk id="86" creationId="{9C9A3C6A-DA38-BA7F-03FD-857F533473D6}"/>
          </ac:cxnSpMkLst>
        </pc:cxnChg>
        <pc:cxnChg chg="add mod">
          <ac:chgData name="Luis Manez" userId="f6bf1618-02dc-4663-8dbb-debc9ae6211c" providerId="ADAL" clId="{71838679-448B-0747-A03B-58D689CD0206}" dt="2024-05-10T21:24:35.901" v="7298" actId="1037"/>
          <ac:cxnSpMkLst>
            <pc:docMk/>
            <pc:sldMk cId="3121026272" sldId="338"/>
            <ac:cxnSpMk id="90" creationId="{0AE32787-1F7A-8436-F5AB-F03FB4AF334F}"/>
          </ac:cxnSpMkLst>
        </pc:cxnChg>
        <pc:cxnChg chg="add mod">
          <ac:chgData name="Luis Manez" userId="f6bf1618-02dc-4663-8dbb-debc9ae6211c" providerId="ADAL" clId="{71838679-448B-0747-A03B-58D689CD0206}" dt="2024-05-10T21:24:35.901" v="7298" actId="1037"/>
          <ac:cxnSpMkLst>
            <pc:docMk/>
            <pc:sldMk cId="3121026272" sldId="338"/>
            <ac:cxnSpMk id="93" creationId="{397802B9-1A5A-D02C-5BE4-23B600E14A9A}"/>
          </ac:cxnSpMkLst>
        </pc:cxnChg>
      </pc:sldChg>
      <pc:sldChg chg="addSp delSp modSp new mod modNotesTx">
        <pc:chgData name="Luis Manez" userId="f6bf1618-02dc-4663-8dbb-debc9ae6211c" providerId="ADAL" clId="{71838679-448B-0747-A03B-58D689CD0206}" dt="2024-05-11T17:21:44.430" v="9497" actId="1035"/>
        <pc:sldMkLst>
          <pc:docMk/>
          <pc:sldMk cId="3532407366" sldId="339"/>
        </pc:sldMkLst>
        <pc:spChg chg="mod">
          <ac:chgData name="Luis Manez" userId="f6bf1618-02dc-4663-8dbb-debc9ae6211c" providerId="ADAL" clId="{71838679-448B-0747-A03B-58D689CD0206}" dt="2024-05-11T17:21:18.722" v="9482" actId="1035"/>
          <ac:spMkLst>
            <pc:docMk/>
            <pc:sldMk cId="3532407366" sldId="339"/>
            <ac:spMk id="2" creationId="{AB394943-B6B8-71A7-F477-ADDC02263C89}"/>
          </ac:spMkLst>
        </pc:spChg>
        <pc:spChg chg="add mod">
          <ac:chgData name="Luis Manez" userId="f6bf1618-02dc-4663-8dbb-debc9ae6211c" providerId="ADAL" clId="{71838679-448B-0747-A03B-58D689CD0206}" dt="2024-05-11T17:21:37.994" v="9493" actId="1036"/>
          <ac:spMkLst>
            <pc:docMk/>
            <pc:sldMk cId="3532407366" sldId="339"/>
            <ac:spMk id="3" creationId="{5E39AC47-CC53-8F07-C2AA-F2416B04BB93}"/>
          </ac:spMkLst>
        </pc:spChg>
        <pc:spChg chg="add mod">
          <ac:chgData name="Luis Manez" userId="f6bf1618-02dc-4663-8dbb-debc9ae6211c" providerId="ADAL" clId="{71838679-448B-0747-A03B-58D689CD0206}" dt="2024-05-11T17:21:37.994" v="9493" actId="1036"/>
          <ac:spMkLst>
            <pc:docMk/>
            <pc:sldMk cId="3532407366" sldId="339"/>
            <ac:spMk id="4" creationId="{C6CC3E2A-E168-83B0-DE29-ABBDB3371610}"/>
          </ac:spMkLst>
        </pc:spChg>
        <pc:spChg chg="add del mod">
          <ac:chgData name="Luis Manez" userId="f6bf1618-02dc-4663-8dbb-debc9ae6211c" providerId="ADAL" clId="{71838679-448B-0747-A03B-58D689CD0206}" dt="2024-05-11T15:11:22.049" v="7421" actId="478"/>
          <ac:spMkLst>
            <pc:docMk/>
            <pc:sldMk cId="3532407366" sldId="339"/>
            <ac:spMk id="21" creationId="{6649DE90-7A10-108C-1FF8-C2BDE34E0B5F}"/>
          </ac:spMkLst>
        </pc:spChg>
        <pc:spChg chg="add mod">
          <ac:chgData name="Luis Manez" userId="f6bf1618-02dc-4663-8dbb-debc9ae6211c" providerId="ADAL" clId="{71838679-448B-0747-A03B-58D689CD0206}" dt="2024-05-11T17:21:37.994" v="9493" actId="1036"/>
          <ac:spMkLst>
            <pc:docMk/>
            <pc:sldMk cId="3532407366" sldId="339"/>
            <ac:spMk id="84" creationId="{764ACC67-C452-0E9C-F153-3C9775AAA98E}"/>
          </ac:spMkLst>
        </pc:spChg>
        <pc:spChg chg="add mod">
          <ac:chgData name="Luis Manez" userId="f6bf1618-02dc-4663-8dbb-debc9ae6211c" providerId="ADAL" clId="{71838679-448B-0747-A03B-58D689CD0206}" dt="2024-05-11T17:21:37.994" v="9493" actId="1036"/>
          <ac:spMkLst>
            <pc:docMk/>
            <pc:sldMk cId="3532407366" sldId="339"/>
            <ac:spMk id="85" creationId="{93379FE8-D176-FE15-4086-3E23FEB29CAE}"/>
          </ac:spMkLst>
        </pc:spChg>
        <pc:spChg chg="add mod">
          <ac:chgData name="Luis Manez" userId="f6bf1618-02dc-4663-8dbb-debc9ae6211c" providerId="ADAL" clId="{71838679-448B-0747-A03B-58D689CD0206}" dt="2024-05-11T15:26:13.254" v="7613" actId="164"/>
          <ac:spMkLst>
            <pc:docMk/>
            <pc:sldMk cId="3532407366" sldId="339"/>
            <ac:spMk id="102" creationId="{5A5B56F1-B72D-4376-747D-DCF22BB787BF}"/>
          </ac:spMkLst>
        </pc:spChg>
        <pc:spChg chg="add mod">
          <ac:chgData name="Luis Manez" userId="f6bf1618-02dc-4663-8dbb-debc9ae6211c" providerId="ADAL" clId="{71838679-448B-0747-A03B-58D689CD0206}" dt="2024-05-11T15:26:13.254" v="7613" actId="164"/>
          <ac:spMkLst>
            <pc:docMk/>
            <pc:sldMk cId="3532407366" sldId="339"/>
            <ac:spMk id="103" creationId="{B651F102-7A6D-AE6C-F414-05130E0CC11A}"/>
          </ac:spMkLst>
        </pc:spChg>
        <pc:spChg chg="add mod">
          <ac:chgData name="Luis Manez" userId="f6bf1618-02dc-4663-8dbb-debc9ae6211c" providerId="ADAL" clId="{71838679-448B-0747-A03B-58D689CD0206}" dt="2024-05-11T15:26:13.254" v="7613" actId="164"/>
          <ac:spMkLst>
            <pc:docMk/>
            <pc:sldMk cId="3532407366" sldId="339"/>
            <ac:spMk id="104" creationId="{D4238B0F-1F8C-FCBA-DA74-89835BDA092A}"/>
          </ac:spMkLst>
        </pc:spChg>
        <pc:spChg chg="add mod">
          <ac:chgData name="Luis Manez" userId="f6bf1618-02dc-4663-8dbb-debc9ae6211c" providerId="ADAL" clId="{71838679-448B-0747-A03B-58D689CD0206}" dt="2024-05-11T15:26:13.254" v="7613" actId="164"/>
          <ac:spMkLst>
            <pc:docMk/>
            <pc:sldMk cId="3532407366" sldId="339"/>
            <ac:spMk id="105" creationId="{F8D82F31-7720-8796-83F0-DDFCD7DF7D62}"/>
          </ac:spMkLst>
        </pc:spChg>
        <pc:spChg chg="add del mod">
          <ac:chgData name="Luis Manez" userId="f6bf1618-02dc-4663-8dbb-debc9ae6211c" providerId="ADAL" clId="{71838679-448B-0747-A03B-58D689CD0206}" dt="2024-05-11T15:24:31.183" v="7588" actId="478"/>
          <ac:spMkLst>
            <pc:docMk/>
            <pc:sldMk cId="3532407366" sldId="339"/>
            <ac:spMk id="106" creationId="{E99A70E7-4C9B-1513-2FE8-B4F40E4049AE}"/>
          </ac:spMkLst>
        </pc:spChg>
        <pc:spChg chg="add mod">
          <ac:chgData name="Luis Manez" userId="f6bf1618-02dc-4663-8dbb-debc9ae6211c" providerId="ADAL" clId="{71838679-448B-0747-A03B-58D689CD0206}" dt="2024-05-11T15:25:23.237" v="7598" actId="164"/>
          <ac:spMkLst>
            <pc:docMk/>
            <pc:sldMk cId="3532407366" sldId="339"/>
            <ac:spMk id="107" creationId="{7C2CA94D-1060-B780-0284-D9A1229C6D0A}"/>
          </ac:spMkLst>
        </pc:spChg>
        <pc:spChg chg="add mod">
          <ac:chgData name="Luis Manez" userId="f6bf1618-02dc-4663-8dbb-debc9ae6211c" providerId="ADAL" clId="{71838679-448B-0747-A03B-58D689CD0206}" dt="2024-05-11T15:25:23.237" v="7598" actId="164"/>
          <ac:spMkLst>
            <pc:docMk/>
            <pc:sldMk cId="3532407366" sldId="339"/>
            <ac:spMk id="108" creationId="{60552B92-A66A-DCCE-03EF-5B3A60635BE9}"/>
          </ac:spMkLst>
        </pc:spChg>
        <pc:spChg chg="add mod">
          <ac:chgData name="Luis Manez" userId="f6bf1618-02dc-4663-8dbb-debc9ae6211c" providerId="ADAL" clId="{71838679-448B-0747-A03B-58D689CD0206}" dt="2024-05-11T15:26:13.254" v="7613" actId="164"/>
          <ac:spMkLst>
            <pc:docMk/>
            <pc:sldMk cId="3532407366" sldId="339"/>
            <ac:spMk id="110" creationId="{2C6CD9FC-CB72-A904-EFB9-40A9AD354741}"/>
          </ac:spMkLst>
        </pc:spChg>
        <pc:spChg chg="add mod">
          <ac:chgData name="Luis Manez" userId="f6bf1618-02dc-4663-8dbb-debc9ae6211c" providerId="ADAL" clId="{71838679-448B-0747-A03B-58D689CD0206}" dt="2024-05-11T17:21:37.994" v="9493" actId="1036"/>
          <ac:spMkLst>
            <pc:docMk/>
            <pc:sldMk cId="3532407366" sldId="339"/>
            <ac:spMk id="112" creationId="{5B93A3F3-21C4-E7EB-1977-DF8A70FD82EC}"/>
          </ac:spMkLst>
        </pc:spChg>
        <pc:spChg chg="add mod">
          <ac:chgData name="Luis Manez" userId="f6bf1618-02dc-4663-8dbb-debc9ae6211c" providerId="ADAL" clId="{71838679-448B-0747-A03B-58D689CD0206}" dt="2024-05-11T16:35:13.069" v="7892" actId="164"/>
          <ac:spMkLst>
            <pc:docMk/>
            <pc:sldMk cId="3532407366" sldId="339"/>
            <ac:spMk id="116" creationId="{212542D9-49F5-8312-690F-291514156E17}"/>
          </ac:spMkLst>
        </pc:spChg>
        <pc:spChg chg="add mod">
          <ac:chgData name="Luis Manez" userId="f6bf1618-02dc-4663-8dbb-debc9ae6211c" providerId="ADAL" clId="{71838679-448B-0747-A03B-58D689CD0206}" dt="2024-05-11T17:21:37.994" v="9493" actId="1036"/>
          <ac:spMkLst>
            <pc:docMk/>
            <pc:sldMk cId="3532407366" sldId="339"/>
            <ac:spMk id="118" creationId="{55F6DE21-B39E-BAC8-343B-C9423A1634CE}"/>
          </ac:spMkLst>
        </pc:spChg>
        <pc:spChg chg="add mod">
          <ac:chgData name="Luis Manez" userId="f6bf1618-02dc-4663-8dbb-debc9ae6211c" providerId="ADAL" clId="{71838679-448B-0747-A03B-58D689CD0206}" dt="2024-05-11T16:32:40.057" v="7848" actId="164"/>
          <ac:spMkLst>
            <pc:docMk/>
            <pc:sldMk cId="3532407366" sldId="339"/>
            <ac:spMk id="120" creationId="{E37FD59F-3598-99A1-0F67-BEF3DBE1750B}"/>
          </ac:spMkLst>
        </pc:spChg>
        <pc:spChg chg="add mod">
          <ac:chgData name="Luis Manez" userId="f6bf1618-02dc-4663-8dbb-debc9ae6211c" providerId="ADAL" clId="{71838679-448B-0747-A03B-58D689CD0206}" dt="2024-05-11T16:32:45.739" v="7849" actId="164"/>
          <ac:spMkLst>
            <pc:docMk/>
            <pc:sldMk cId="3532407366" sldId="339"/>
            <ac:spMk id="121" creationId="{0FD6B933-B935-A163-6041-93690990A403}"/>
          </ac:spMkLst>
        </pc:spChg>
        <pc:spChg chg="add mod">
          <ac:chgData name="Luis Manez" userId="f6bf1618-02dc-4663-8dbb-debc9ae6211c" providerId="ADAL" clId="{71838679-448B-0747-A03B-58D689CD0206}" dt="2024-05-11T16:32:40.057" v="7848" actId="164"/>
          <ac:spMkLst>
            <pc:docMk/>
            <pc:sldMk cId="3532407366" sldId="339"/>
            <ac:spMk id="123" creationId="{8DAAD74D-0149-016A-64A8-A77FCBEA822E}"/>
          </ac:spMkLst>
        </pc:spChg>
        <pc:spChg chg="add mod">
          <ac:chgData name="Luis Manez" userId="f6bf1618-02dc-4663-8dbb-debc9ae6211c" providerId="ADAL" clId="{71838679-448B-0747-A03B-58D689CD0206}" dt="2024-05-11T16:32:45.739" v="7849" actId="164"/>
          <ac:spMkLst>
            <pc:docMk/>
            <pc:sldMk cId="3532407366" sldId="339"/>
            <ac:spMk id="124" creationId="{460D0BD7-81C7-5303-A2E7-CBEBB8F14310}"/>
          </ac:spMkLst>
        </pc:spChg>
        <pc:spChg chg="add mod">
          <ac:chgData name="Luis Manez" userId="f6bf1618-02dc-4663-8dbb-debc9ae6211c" providerId="ADAL" clId="{71838679-448B-0747-A03B-58D689CD0206}" dt="2024-05-11T16:32:45.739" v="7849" actId="164"/>
          <ac:spMkLst>
            <pc:docMk/>
            <pc:sldMk cId="3532407366" sldId="339"/>
            <ac:spMk id="125" creationId="{CE8FD865-BAC5-5027-AE32-67ACD88B80C0}"/>
          </ac:spMkLst>
        </pc:spChg>
        <pc:spChg chg="add mod">
          <ac:chgData name="Luis Manez" userId="f6bf1618-02dc-4663-8dbb-debc9ae6211c" providerId="ADAL" clId="{71838679-448B-0747-A03B-58D689CD0206}" dt="2024-05-11T16:32:56.311" v="7864" actId="164"/>
          <ac:spMkLst>
            <pc:docMk/>
            <pc:sldMk cId="3532407366" sldId="339"/>
            <ac:spMk id="126" creationId="{3ACFB782-7999-0F4C-58DF-2DB746389145}"/>
          </ac:spMkLst>
        </pc:spChg>
        <pc:spChg chg="add mod">
          <ac:chgData name="Luis Manez" userId="f6bf1618-02dc-4663-8dbb-debc9ae6211c" providerId="ADAL" clId="{71838679-448B-0747-A03B-58D689CD0206}" dt="2024-05-11T16:32:56.311" v="7864" actId="164"/>
          <ac:spMkLst>
            <pc:docMk/>
            <pc:sldMk cId="3532407366" sldId="339"/>
            <ac:spMk id="127" creationId="{7E8AD26A-2830-6136-11BA-8F37717F7B85}"/>
          </ac:spMkLst>
        </pc:spChg>
        <pc:spChg chg="add mod">
          <ac:chgData name="Luis Manez" userId="f6bf1618-02dc-4663-8dbb-debc9ae6211c" providerId="ADAL" clId="{71838679-448B-0747-A03B-58D689CD0206}" dt="2024-05-11T16:59:12.281" v="8196" actId="1035"/>
          <ac:spMkLst>
            <pc:docMk/>
            <pc:sldMk cId="3532407366" sldId="339"/>
            <ac:spMk id="128" creationId="{038F80F7-F7E1-8165-0ADA-5E123024F506}"/>
          </ac:spMkLst>
        </pc:spChg>
        <pc:spChg chg="add mod">
          <ac:chgData name="Luis Manez" userId="f6bf1618-02dc-4663-8dbb-debc9ae6211c" providerId="ADAL" clId="{71838679-448B-0747-A03B-58D689CD0206}" dt="2024-05-11T16:35:43.258" v="7897" actId="164"/>
          <ac:spMkLst>
            <pc:docMk/>
            <pc:sldMk cId="3532407366" sldId="339"/>
            <ac:spMk id="135" creationId="{05AFFA6F-2DEB-A642-3C8C-02EB2E4A32E2}"/>
          </ac:spMkLst>
        </pc:spChg>
        <pc:spChg chg="add mod">
          <ac:chgData name="Luis Manez" userId="f6bf1618-02dc-4663-8dbb-debc9ae6211c" providerId="ADAL" clId="{71838679-448B-0747-A03B-58D689CD0206}" dt="2024-05-11T16:46:42.279" v="8033" actId="1038"/>
          <ac:spMkLst>
            <pc:docMk/>
            <pc:sldMk cId="3532407366" sldId="339"/>
            <ac:spMk id="142" creationId="{369DA933-5764-CEA8-80CE-CED80B58A46D}"/>
          </ac:spMkLst>
        </pc:spChg>
        <pc:spChg chg="mod topLvl">
          <ac:chgData name="Luis Manez" userId="f6bf1618-02dc-4663-8dbb-debc9ae6211c" providerId="ADAL" clId="{71838679-448B-0747-A03B-58D689CD0206}" dt="2024-05-11T16:41:31.349" v="7957" actId="164"/>
          <ac:spMkLst>
            <pc:docMk/>
            <pc:sldMk cId="3532407366" sldId="339"/>
            <ac:spMk id="145" creationId="{611B80B3-8FF4-B1B2-B348-C75B0C4E0595}"/>
          </ac:spMkLst>
        </pc:spChg>
        <pc:spChg chg="mod topLvl">
          <ac:chgData name="Luis Manez" userId="f6bf1618-02dc-4663-8dbb-debc9ae6211c" providerId="ADAL" clId="{71838679-448B-0747-A03B-58D689CD0206}" dt="2024-05-11T16:41:31.349" v="7957" actId="164"/>
          <ac:spMkLst>
            <pc:docMk/>
            <pc:sldMk cId="3532407366" sldId="339"/>
            <ac:spMk id="148" creationId="{2C1E379E-0EA2-EBF5-6235-4F3E9EE3A848}"/>
          </ac:spMkLst>
        </pc:spChg>
        <pc:spChg chg="add mod">
          <ac:chgData name="Luis Manez" userId="f6bf1618-02dc-4663-8dbb-debc9ae6211c" providerId="ADAL" clId="{71838679-448B-0747-A03B-58D689CD0206}" dt="2024-05-11T16:45:05.281" v="7998" actId="164"/>
          <ac:spMkLst>
            <pc:docMk/>
            <pc:sldMk cId="3532407366" sldId="339"/>
            <ac:spMk id="152" creationId="{36AAB1EA-54A6-9B2D-146A-63EC2660255B}"/>
          </ac:spMkLst>
        </pc:spChg>
        <pc:spChg chg="add mod">
          <ac:chgData name="Luis Manez" userId="f6bf1618-02dc-4663-8dbb-debc9ae6211c" providerId="ADAL" clId="{71838679-448B-0747-A03B-58D689CD0206}" dt="2024-05-11T17:21:37.994" v="9493" actId="1036"/>
          <ac:spMkLst>
            <pc:docMk/>
            <pc:sldMk cId="3532407366" sldId="339"/>
            <ac:spMk id="159" creationId="{D22FC886-5CEF-D199-C706-032F001D7699}"/>
          </ac:spMkLst>
        </pc:spChg>
        <pc:spChg chg="add mod">
          <ac:chgData name="Luis Manez" userId="f6bf1618-02dc-4663-8dbb-debc9ae6211c" providerId="ADAL" clId="{71838679-448B-0747-A03B-58D689CD0206}" dt="2024-05-11T16:52:21.550" v="8124" actId="164"/>
          <ac:spMkLst>
            <pc:docMk/>
            <pc:sldMk cId="3532407366" sldId="339"/>
            <ac:spMk id="166" creationId="{3C10B228-864D-8D1D-0806-5DAD68666E9B}"/>
          </ac:spMkLst>
        </pc:spChg>
        <pc:spChg chg="add mod">
          <ac:chgData name="Luis Manez" userId="f6bf1618-02dc-4663-8dbb-debc9ae6211c" providerId="ADAL" clId="{71838679-448B-0747-A03B-58D689CD0206}" dt="2024-05-11T16:52:21.550" v="8124" actId="164"/>
          <ac:spMkLst>
            <pc:docMk/>
            <pc:sldMk cId="3532407366" sldId="339"/>
            <ac:spMk id="168" creationId="{402D1CDB-95F6-AF20-20E6-C9B7F4237537}"/>
          </ac:spMkLst>
        </pc:spChg>
        <pc:spChg chg="add mod">
          <ac:chgData name="Luis Manez" userId="f6bf1618-02dc-4663-8dbb-debc9ae6211c" providerId="ADAL" clId="{71838679-448B-0747-A03B-58D689CD0206}" dt="2024-05-11T17:21:37.994" v="9493" actId="1036"/>
          <ac:spMkLst>
            <pc:docMk/>
            <pc:sldMk cId="3532407366" sldId="339"/>
            <ac:spMk id="176" creationId="{CB81CF4C-C2EC-068D-783C-31BC7D7BF739}"/>
          </ac:spMkLst>
        </pc:spChg>
        <pc:spChg chg="add mod">
          <ac:chgData name="Luis Manez" userId="f6bf1618-02dc-4663-8dbb-debc9ae6211c" providerId="ADAL" clId="{71838679-448B-0747-A03B-58D689CD0206}" dt="2024-05-11T17:21:37.994" v="9493" actId="1036"/>
          <ac:spMkLst>
            <pc:docMk/>
            <pc:sldMk cId="3532407366" sldId="339"/>
            <ac:spMk id="177" creationId="{FFC04980-DCA0-6103-073A-E746030BFE4E}"/>
          </ac:spMkLst>
        </pc:spChg>
        <pc:spChg chg="add del mod">
          <ac:chgData name="Luis Manez" userId="f6bf1618-02dc-4663-8dbb-debc9ae6211c" providerId="ADAL" clId="{71838679-448B-0747-A03B-58D689CD0206}" dt="2024-05-11T16:58:12.533" v="8190" actId="478"/>
          <ac:spMkLst>
            <pc:docMk/>
            <pc:sldMk cId="3532407366" sldId="339"/>
            <ac:spMk id="180" creationId="{CF89BAFE-C23B-6343-3B80-FCD0F7C0BFF8}"/>
          </ac:spMkLst>
        </pc:spChg>
        <pc:spChg chg="add mod">
          <ac:chgData name="Luis Manez" userId="f6bf1618-02dc-4663-8dbb-debc9ae6211c" providerId="ADAL" clId="{71838679-448B-0747-A03B-58D689CD0206}" dt="2024-05-11T17:21:44.430" v="9497" actId="1035"/>
          <ac:spMkLst>
            <pc:docMk/>
            <pc:sldMk cId="3532407366" sldId="339"/>
            <ac:spMk id="182" creationId="{5BA4A860-09FE-95D7-5F65-7EC48B2EE75D}"/>
          </ac:spMkLst>
        </pc:s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24" creationId="{654D7FA3-70B4-BD4E-7E59-EF889ABD0255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25" creationId="{D7883FF0-E5A0-C74B-C453-43299BA0D282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41" creationId="{F7942DCA-D3CA-0242-5E93-9E4F3CDEB410}"/>
          </ac:grpSpMkLst>
        </pc:grpChg>
        <pc:grpChg chg="add del mod">
          <ac:chgData name="Luis Manez" userId="f6bf1618-02dc-4663-8dbb-debc9ae6211c" providerId="ADAL" clId="{71838679-448B-0747-A03B-58D689CD0206}" dt="2024-05-11T15:13:38.173" v="7431" actId="165"/>
          <ac:grpSpMkLst>
            <pc:docMk/>
            <pc:sldMk cId="3532407366" sldId="339"/>
            <ac:grpSpMk id="57" creationId="{12171646-F83F-E797-3EDF-03E7F6502D46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83" creationId="{8E762B76-08B1-4EFF-0B30-B702FFA8D0F5}"/>
          </ac:grpSpMkLst>
        </pc:grpChg>
        <pc:grpChg chg="add del mod">
          <ac:chgData name="Luis Manez" userId="f6bf1618-02dc-4663-8dbb-debc9ae6211c" providerId="ADAL" clId="{71838679-448B-0747-A03B-58D689CD0206}" dt="2024-05-11T15:20:07.584" v="7502" actId="165"/>
          <ac:grpSpMkLst>
            <pc:docMk/>
            <pc:sldMk cId="3532407366" sldId="339"/>
            <ac:grpSpMk id="86" creationId="{F6ECD057-6166-78F7-B47F-A29A43969DBE}"/>
          </ac:grpSpMkLst>
        </pc:grpChg>
        <pc:grpChg chg="add mod">
          <ac:chgData name="Luis Manez" userId="f6bf1618-02dc-4663-8dbb-debc9ae6211c" providerId="ADAL" clId="{71838679-448B-0747-A03B-58D689CD0206}" dt="2024-05-11T15:26:13.254" v="7613" actId="164"/>
          <ac:grpSpMkLst>
            <pc:docMk/>
            <pc:sldMk cId="3532407366" sldId="339"/>
            <ac:grpSpMk id="109" creationId="{9842FB11-66B5-AAE8-E996-256CD89EA285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111" creationId="{5EB3892F-D364-D428-F90B-6C6B6480D958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129" creationId="{B1AFE9D7-12DD-199C-5715-8FA7C470115F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130" creationId="{6902D6C4-327D-948A-1CF6-9E4104DD33E7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131" creationId="{3470329A-C144-6028-D545-E82C36DBD0A8}"/>
          </ac:grpSpMkLst>
        </pc:grpChg>
        <pc:grpChg chg="add mod">
          <ac:chgData name="Luis Manez" userId="f6bf1618-02dc-4663-8dbb-debc9ae6211c" providerId="ADAL" clId="{71838679-448B-0747-A03B-58D689CD0206}" dt="2024-05-11T16:35:43.258" v="7897" actId="164"/>
          <ac:grpSpMkLst>
            <pc:docMk/>
            <pc:sldMk cId="3532407366" sldId="339"/>
            <ac:grpSpMk id="136" creationId="{3227DFEA-C479-F359-FF27-194F5060FC2A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137" creationId="{69C07EC9-78B0-20B0-56B8-875F73AEE258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143" creationId="{8A1BEB0D-F5CC-86B2-29E1-5B6F2B491EA5}"/>
          </ac:grpSpMkLst>
        </pc:grpChg>
        <pc:grpChg chg="add del mod">
          <ac:chgData name="Luis Manez" userId="f6bf1618-02dc-4663-8dbb-debc9ae6211c" providerId="ADAL" clId="{71838679-448B-0747-A03B-58D689CD0206}" dt="2024-05-11T16:38:53.659" v="7931" actId="165"/>
          <ac:grpSpMkLst>
            <pc:docMk/>
            <pc:sldMk cId="3532407366" sldId="339"/>
            <ac:grpSpMk id="144" creationId="{BA8BD986-1702-0DD1-BDAE-F38116D52B08}"/>
          </ac:grpSpMkLst>
        </pc:grpChg>
        <pc:grpChg chg="del mod topLvl">
          <ac:chgData name="Luis Manez" userId="f6bf1618-02dc-4663-8dbb-debc9ae6211c" providerId="ADAL" clId="{71838679-448B-0747-A03B-58D689CD0206}" dt="2024-05-11T16:40:48.763" v="7950" actId="478"/>
          <ac:grpSpMkLst>
            <pc:docMk/>
            <pc:sldMk cId="3532407366" sldId="339"/>
            <ac:grpSpMk id="146" creationId="{4A0B24B2-A9AB-9176-B15E-0E8B488BD3F3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150" creationId="{30A138EC-2A56-735E-8925-B7CF937AEF11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158" creationId="{048A5C71-D4F9-4D9A-2FB0-DAD1D8B936E3}"/>
          </ac:grpSpMkLst>
        </pc:grpChg>
        <pc:grpChg chg="add mod">
          <ac:chgData name="Luis Manez" userId="f6bf1618-02dc-4663-8dbb-debc9ae6211c" providerId="ADAL" clId="{71838679-448B-0747-A03B-58D689CD0206}" dt="2024-05-11T17:21:37.994" v="9493" actId="1036"/>
          <ac:grpSpMkLst>
            <pc:docMk/>
            <pc:sldMk cId="3532407366" sldId="339"/>
            <ac:grpSpMk id="169" creationId="{AD4C0D91-B966-2D18-9365-40F2AF98FD34}"/>
          </ac:grpSpMkLst>
        </pc:grp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6" creationId="{C33E4FE5-448E-2C77-8146-692198FE712D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7" creationId="{35822954-AABE-A54B-8878-C4E8B953CB89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8" creationId="{7396BEC2-5B88-C72B-52B3-3089CF689ED2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9" creationId="{56AF8CEB-734D-ACE0-B7A6-D7E8A0EE5102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10" creationId="{FA6F4925-EEDB-6185-22FA-F3865539C604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11" creationId="{F7C6FC4D-0F74-6371-8C13-197033AC5DAE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12" creationId="{C85D239A-83C3-29E3-E2FB-60FA29757F42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13" creationId="{B1CC3DFF-48A1-8C88-7E2E-87BC3476ECA7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14" creationId="{89C1B261-9B25-13FD-5860-E9AC95F400A4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15" creationId="{B136215A-D687-D32A-BDF2-875C60B5F349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16" creationId="{400C41E9-74E8-B82F-345C-02471C7743B8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17" creationId="{AC6BF610-E33A-E814-F4F3-B6D7186E29D5}"/>
          </ac:picMkLst>
        </pc:picChg>
        <pc:picChg chg="add del mod">
          <ac:chgData name="Luis Manez" userId="f6bf1618-02dc-4663-8dbb-debc9ae6211c" providerId="ADAL" clId="{71838679-448B-0747-A03B-58D689CD0206}" dt="2024-05-11T15:11:45.238" v="7424" actId="478"/>
          <ac:picMkLst>
            <pc:docMk/>
            <pc:sldMk cId="3532407366" sldId="339"/>
            <ac:picMk id="18" creationId="{384BD0AF-168B-5B4E-BD39-6850982A5880}"/>
          </ac:picMkLst>
        </pc:picChg>
        <pc:picChg chg="add del mod">
          <ac:chgData name="Luis Manez" userId="f6bf1618-02dc-4663-8dbb-debc9ae6211c" providerId="ADAL" clId="{71838679-448B-0747-A03B-58D689CD0206}" dt="2024-05-11T15:11:45.238" v="7424" actId="478"/>
          <ac:picMkLst>
            <pc:docMk/>
            <pc:sldMk cId="3532407366" sldId="339"/>
            <ac:picMk id="19" creationId="{A7C5C5BB-6710-9778-04D7-60999477FC39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20" creationId="{06427F1F-7D69-C283-7DD8-E0CB7AED72F3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22" creationId="{EFD376E1-FF3F-280A-5998-80AC028DAB9F}"/>
          </ac:picMkLst>
        </pc:picChg>
        <pc:picChg chg="add mod">
          <ac:chgData name="Luis Manez" userId="f6bf1618-02dc-4663-8dbb-debc9ae6211c" providerId="ADAL" clId="{71838679-448B-0747-A03B-58D689CD0206}" dt="2024-05-11T15:11:55.091" v="7425" actId="164"/>
          <ac:picMkLst>
            <pc:docMk/>
            <pc:sldMk cId="3532407366" sldId="339"/>
            <ac:picMk id="23" creationId="{0B5734F7-1564-221D-2C15-F11163F1D021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26" creationId="{729FCE1A-ED66-D6D6-AE2E-0057E67E0E55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27" creationId="{252197C2-2275-2369-CBF6-5DAD2139C40F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28" creationId="{E8DA45D7-8A80-FF43-5FA7-070AD3AAC4ED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29" creationId="{2828F9FA-29B6-EAE0-C3F6-4614B555AA7B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30" creationId="{3360001B-2A67-6391-10F6-A46557E7A2B3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31" creationId="{33D0EDF1-1702-EF4A-93B5-DA1F9B3E78F6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32" creationId="{12120BF8-CBC7-38F6-2C39-5E04F6244A66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33" creationId="{A9900723-46C3-E325-52AD-C4DE2A5386A5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34" creationId="{B3E1895F-E3B2-8436-6BAA-5C3EB1932834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35" creationId="{C8681D9A-7289-0C50-EB0E-170FD6B22C9E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36" creationId="{C768949E-124D-5947-6BF5-71F433BE0776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37" creationId="{FA7B384D-0152-FC6F-F918-10A0E8A53C9C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38" creationId="{F4E37684-AF1E-615D-88E7-CD30565C4323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39" creationId="{A921D4CB-D497-8B1F-4BA1-BE47BD6939DE}"/>
          </ac:picMkLst>
        </pc:picChg>
        <pc:picChg chg="mod">
          <ac:chgData name="Luis Manez" userId="f6bf1618-02dc-4663-8dbb-debc9ae6211c" providerId="ADAL" clId="{71838679-448B-0747-A03B-58D689CD0206}" dt="2024-05-11T15:11:57.318" v="7426"/>
          <ac:picMkLst>
            <pc:docMk/>
            <pc:sldMk cId="3532407366" sldId="339"/>
            <ac:picMk id="40" creationId="{FA8F5F11-0532-A157-B674-8ECE823EA927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42" creationId="{89EB4AF3-FF44-894E-E1F6-9846A1EB6E9C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43" creationId="{8C9E2B8C-4402-A87E-BE66-0246B722948F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44" creationId="{09002672-85DD-FC43-A93F-E88C0B328527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45" creationId="{6722E6E6-D70E-F76F-5752-32855BAB0682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46" creationId="{E562C8E3-9269-A7A1-9390-A2B49C5431E2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47" creationId="{9BACA7CE-8DEE-DF00-05B7-0404B01D2A4C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48" creationId="{F7067C25-22AE-82D5-BBC4-6DF40A33026E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49" creationId="{C34E0EEE-EA72-5AE1-2ADD-3D514C61C94A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50" creationId="{32DC054A-A8BA-246D-5E9E-C67C29187C3A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51" creationId="{78B11893-BA82-B853-38C5-EF00BA658E13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52" creationId="{13897DB0-DA2C-1622-F0D5-FDDB5F60D227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53" creationId="{0E1ACA1F-AFEC-9E47-A047-FA94EE71F920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54" creationId="{FA4CDFC0-E0EE-686F-C593-183C7B8705BE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55" creationId="{76482589-FDCA-9FC1-1AC2-258525B9A63F}"/>
          </ac:picMkLst>
        </pc:picChg>
        <pc:picChg chg="mod">
          <ac:chgData name="Luis Manez" userId="f6bf1618-02dc-4663-8dbb-debc9ae6211c" providerId="ADAL" clId="{71838679-448B-0747-A03B-58D689CD0206}" dt="2024-05-11T15:12:15.931" v="7428"/>
          <ac:picMkLst>
            <pc:docMk/>
            <pc:sldMk cId="3532407366" sldId="339"/>
            <ac:picMk id="56" creationId="{DEE508C7-41D6-5D24-6658-E0EC36CB84E9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58" creationId="{BA8E6F0B-F484-9752-BDA5-464B139345A0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59" creationId="{FCD7DC27-E49C-A85C-655F-D91905215B07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60" creationId="{E5B41C93-9CBD-1481-08BE-FF05D0E5EAE6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61" creationId="{05E4C808-F452-89D9-27B3-E1AFC0A21595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62" creationId="{E2CD1226-4635-406B-1936-747D5DBE6DFB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63" creationId="{E06590FC-B2AA-B657-8D82-25D2698F07C1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64" creationId="{419ADAEB-341B-725A-7722-15CA79B19290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65" creationId="{F51458A5-30D6-61E0-3101-CF5DD16DE654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66" creationId="{B37B3B8C-0E91-905D-891D-CFEEA5107B21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67" creationId="{5F45E411-1DF0-55CB-CC63-5EF120257E90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68" creationId="{2ABE4C51-71DE-0025-889E-C5933CA55AE7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69" creationId="{98C6869E-F898-6A46-EA14-006D213D2B88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70" creationId="{EA40CFCE-FB92-A91F-186F-3207C4FFCC11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71" creationId="{137201A9-F1FE-BEC1-12AD-8ABB0E669270}"/>
          </ac:picMkLst>
        </pc:picChg>
        <pc:picChg chg="mod topLvl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72" creationId="{D5B623F6-5FEC-4A92-AF42-89A761BB6077}"/>
          </ac:picMkLst>
        </pc:picChg>
        <pc:picChg chg="add mod">
          <ac:chgData name="Luis Manez" userId="f6bf1618-02dc-4663-8dbb-debc9ae6211c" providerId="ADAL" clId="{71838679-448B-0747-A03B-58D689CD0206}" dt="2024-05-11T15:13:48.323" v="7433" actId="164"/>
          <ac:picMkLst>
            <pc:docMk/>
            <pc:sldMk cId="3532407366" sldId="339"/>
            <ac:picMk id="73" creationId="{53B8E45D-EC88-20EF-E950-E0D9A674DFAC}"/>
          </ac:picMkLst>
        </pc:picChg>
        <pc:picChg chg="add mod">
          <ac:chgData name="Luis Manez" userId="f6bf1618-02dc-4663-8dbb-debc9ae6211c" providerId="ADAL" clId="{71838679-448B-0747-A03B-58D689CD0206}" dt="2024-05-11T15:13:48.323" v="7433" actId="164"/>
          <ac:picMkLst>
            <pc:docMk/>
            <pc:sldMk cId="3532407366" sldId="339"/>
            <ac:picMk id="74" creationId="{3B636808-0CBD-B153-FC97-690B282A9673}"/>
          </ac:picMkLst>
        </pc:picChg>
        <pc:picChg chg="add mod">
          <ac:chgData name="Luis Manez" userId="f6bf1618-02dc-4663-8dbb-debc9ae6211c" providerId="ADAL" clId="{71838679-448B-0747-A03B-58D689CD0206}" dt="2024-05-11T15:13:48.323" v="7433" actId="164"/>
          <ac:picMkLst>
            <pc:docMk/>
            <pc:sldMk cId="3532407366" sldId="339"/>
            <ac:picMk id="75" creationId="{1C49D67C-BB6C-FA8F-AFD1-E8D72CF08367}"/>
          </ac:picMkLst>
        </pc:picChg>
        <pc:picChg chg="add mod">
          <ac:chgData name="Luis Manez" userId="f6bf1618-02dc-4663-8dbb-debc9ae6211c" providerId="ADAL" clId="{71838679-448B-0747-A03B-58D689CD0206}" dt="2024-05-11T15:13:48.323" v="7433" actId="164"/>
          <ac:picMkLst>
            <pc:docMk/>
            <pc:sldMk cId="3532407366" sldId="339"/>
            <ac:picMk id="76" creationId="{7DFE91BF-9F4A-6DA0-32D9-79955599AB8E}"/>
          </ac:picMkLst>
        </pc:picChg>
        <pc:picChg chg="add mod">
          <ac:chgData name="Luis Manez" userId="f6bf1618-02dc-4663-8dbb-debc9ae6211c" providerId="ADAL" clId="{71838679-448B-0747-A03B-58D689CD0206}" dt="2024-05-11T15:13:48.323" v="7433" actId="164"/>
          <ac:picMkLst>
            <pc:docMk/>
            <pc:sldMk cId="3532407366" sldId="339"/>
            <ac:picMk id="77" creationId="{DAAEA190-6CA7-B5AC-4BA9-35FF9C44EBE3}"/>
          </ac:picMkLst>
        </pc:picChg>
        <pc:picChg chg="add mod">
          <ac:chgData name="Luis Manez" userId="f6bf1618-02dc-4663-8dbb-debc9ae6211c" providerId="ADAL" clId="{71838679-448B-0747-A03B-58D689CD0206}" dt="2024-05-11T15:13:48.323" v="7433" actId="164"/>
          <ac:picMkLst>
            <pc:docMk/>
            <pc:sldMk cId="3532407366" sldId="339"/>
            <ac:picMk id="78" creationId="{10DB6735-7136-C070-620F-6D8B9EE52FFD}"/>
          </ac:picMkLst>
        </pc:picChg>
        <pc:picChg chg="add mod">
          <ac:chgData name="Luis Manez" userId="f6bf1618-02dc-4663-8dbb-debc9ae6211c" providerId="ADAL" clId="{71838679-448B-0747-A03B-58D689CD0206}" dt="2024-05-11T15:13:48.323" v="7433" actId="164"/>
          <ac:picMkLst>
            <pc:docMk/>
            <pc:sldMk cId="3532407366" sldId="339"/>
            <ac:picMk id="79" creationId="{13BA2E75-FF9A-C57A-3406-9286F66A8DE8}"/>
          </ac:picMkLst>
        </pc:picChg>
        <pc:picChg chg="add mod">
          <ac:chgData name="Luis Manez" userId="f6bf1618-02dc-4663-8dbb-debc9ae6211c" providerId="ADAL" clId="{71838679-448B-0747-A03B-58D689CD0206}" dt="2024-05-11T15:13:48.323" v="7433" actId="164"/>
          <ac:picMkLst>
            <pc:docMk/>
            <pc:sldMk cId="3532407366" sldId="339"/>
            <ac:picMk id="80" creationId="{98AEB10B-83CF-A95C-9DED-9C5C813CA58A}"/>
          </ac:picMkLst>
        </pc:picChg>
        <pc:picChg chg="add mod">
          <ac:chgData name="Luis Manez" userId="f6bf1618-02dc-4663-8dbb-debc9ae6211c" providerId="ADAL" clId="{71838679-448B-0747-A03B-58D689CD0206}" dt="2024-05-11T15:13:48.323" v="7433" actId="164"/>
          <ac:picMkLst>
            <pc:docMk/>
            <pc:sldMk cId="3532407366" sldId="339"/>
            <ac:picMk id="81" creationId="{45187D4C-D53E-D235-6C38-257B440C1E8A}"/>
          </ac:picMkLst>
        </pc:picChg>
        <pc:picChg chg="add mod">
          <ac:chgData name="Luis Manez" userId="f6bf1618-02dc-4663-8dbb-debc9ae6211c" providerId="ADAL" clId="{71838679-448B-0747-A03B-58D689CD0206}" dt="2024-05-11T15:13:48.323" v="7433" actId="164"/>
          <ac:picMkLst>
            <pc:docMk/>
            <pc:sldMk cId="3532407366" sldId="339"/>
            <ac:picMk id="82" creationId="{C09DC204-B4E2-AE7C-2DFA-41D84B59428C}"/>
          </ac:picMkLst>
        </pc:picChg>
        <pc:picChg chg="mod topLvl">
          <ac:chgData name="Luis Manez" userId="f6bf1618-02dc-4663-8dbb-debc9ae6211c" providerId="ADAL" clId="{71838679-448B-0747-A03B-58D689CD0206}" dt="2024-05-11T15:26:13.254" v="7613" actId="164"/>
          <ac:picMkLst>
            <pc:docMk/>
            <pc:sldMk cId="3532407366" sldId="339"/>
            <ac:picMk id="87" creationId="{60E54786-8FD1-D6B7-EE6B-EA56C5BD0B01}"/>
          </ac:picMkLst>
        </pc:picChg>
        <pc:picChg chg="mod topLvl">
          <ac:chgData name="Luis Manez" userId="f6bf1618-02dc-4663-8dbb-debc9ae6211c" providerId="ADAL" clId="{71838679-448B-0747-A03B-58D689CD0206}" dt="2024-05-11T15:26:13.254" v="7613" actId="164"/>
          <ac:picMkLst>
            <pc:docMk/>
            <pc:sldMk cId="3532407366" sldId="339"/>
            <ac:picMk id="88" creationId="{59E8F4B7-DBE0-358D-526F-E2F0532BCB01}"/>
          </ac:picMkLst>
        </pc:picChg>
        <pc:picChg chg="mod topLvl">
          <ac:chgData name="Luis Manez" userId="f6bf1618-02dc-4663-8dbb-debc9ae6211c" providerId="ADAL" clId="{71838679-448B-0747-A03B-58D689CD0206}" dt="2024-05-11T15:26:13.254" v="7613" actId="164"/>
          <ac:picMkLst>
            <pc:docMk/>
            <pc:sldMk cId="3532407366" sldId="339"/>
            <ac:picMk id="89" creationId="{75CD57BC-748B-0BC1-4709-D747EA506869}"/>
          </ac:picMkLst>
        </pc:picChg>
        <pc:picChg chg="mod topLvl">
          <ac:chgData name="Luis Manez" userId="f6bf1618-02dc-4663-8dbb-debc9ae6211c" providerId="ADAL" clId="{71838679-448B-0747-A03B-58D689CD0206}" dt="2024-05-11T15:26:13.254" v="7613" actId="164"/>
          <ac:picMkLst>
            <pc:docMk/>
            <pc:sldMk cId="3532407366" sldId="339"/>
            <ac:picMk id="90" creationId="{2761A0D6-FE8B-E158-B8CB-B228F06A9AC0}"/>
          </ac:picMkLst>
        </pc:picChg>
        <pc:picChg chg="del mod topLvl">
          <ac:chgData name="Luis Manez" userId="f6bf1618-02dc-4663-8dbb-debc9ae6211c" providerId="ADAL" clId="{71838679-448B-0747-A03B-58D689CD0206}" dt="2024-05-11T15:20:11.898" v="7503" actId="478"/>
          <ac:picMkLst>
            <pc:docMk/>
            <pc:sldMk cId="3532407366" sldId="339"/>
            <ac:picMk id="91" creationId="{BE0F5F45-7E5A-3CF7-8318-41D2BD5AACC5}"/>
          </ac:picMkLst>
        </pc:picChg>
        <pc:picChg chg="del mod topLvl">
          <ac:chgData name="Luis Manez" userId="f6bf1618-02dc-4663-8dbb-debc9ae6211c" providerId="ADAL" clId="{71838679-448B-0747-A03B-58D689CD0206}" dt="2024-05-11T15:20:11.898" v="7503" actId="478"/>
          <ac:picMkLst>
            <pc:docMk/>
            <pc:sldMk cId="3532407366" sldId="339"/>
            <ac:picMk id="92" creationId="{3BB8277F-997B-BB0F-3080-ABD5A076F964}"/>
          </ac:picMkLst>
        </pc:picChg>
        <pc:picChg chg="del mod topLvl">
          <ac:chgData name="Luis Manez" userId="f6bf1618-02dc-4663-8dbb-debc9ae6211c" providerId="ADAL" clId="{71838679-448B-0747-A03B-58D689CD0206}" dt="2024-05-11T15:20:11.898" v="7503" actId="478"/>
          <ac:picMkLst>
            <pc:docMk/>
            <pc:sldMk cId="3532407366" sldId="339"/>
            <ac:picMk id="93" creationId="{9EB30EF0-6696-885C-52A8-145050A849B6}"/>
          </ac:picMkLst>
        </pc:picChg>
        <pc:picChg chg="del mod topLvl">
          <ac:chgData name="Luis Manez" userId="f6bf1618-02dc-4663-8dbb-debc9ae6211c" providerId="ADAL" clId="{71838679-448B-0747-A03B-58D689CD0206}" dt="2024-05-11T15:20:11.898" v="7503" actId="478"/>
          <ac:picMkLst>
            <pc:docMk/>
            <pc:sldMk cId="3532407366" sldId="339"/>
            <ac:picMk id="94" creationId="{FC922C30-3F72-8D72-A6D5-394EA27A0851}"/>
          </ac:picMkLst>
        </pc:picChg>
        <pc:picChg chg="del mod topLvl">
          <ac:chgData name="Luis Manez" userId="f6bf1618-02dc-4663-8dbb-debc9ae6211c" providerId="ADAL" clId="{71838679-448B-0747-A03B-58D689CD0206}" dt="2024-05-11T15:20:11.898" v="7503" actId="478"/>
          <ac:picMkLst>
            <pc:docMk/>
            <pc:sldMk cId="3532407366" sldId="339"/>
            <ac:picMk id="95" creationId="{7357DE2B-CA97-641F-7C55-0B4B09279FA6}"/>
          </ac:picMkLst>
        </pc:picChg>
        <pc:picChg chg="del mod topLvl">
          <ac:chgData name="Luis Manez" userId="f6bf1618-02dc-4663-8dbb-debc9ae6211c" providerId="ADAL" clId="{71838679-448B-0747-A03B-58D689CD0206}" dt="2024-05-11T15:20:11.898" v="7503" actId="478"/>
          <ac:picMkLst>
            <pc:docMk/>
            <pc:sldMk cId="3532407366" sldId="339"/>
            <ac:picMk id="96" creationId="{C4DFE7D5-59F4-5D03-3DCE-825930EBF1A2}"/>
          </ac:picMkLst>
        </pc:picChg>
        <pc:picChg chg="del mod topLvl">
          <ac:chgData name="Luis Manez" userId="f6bf1618-02dc-4663-8dbb-debc9ae6211c" providerId="ADAL" clId="{71838679-448B-0747-A03B-58D689CD0206}" dt="2024-05-11T15:20:11.898" v="7503" actId="478"/>
          <ac:picMkLst>
            <pc:docMk/>
            <pc:sldMk cId="3532407366" sldId="339"/>
            <ac:picMk id="97" creationId="{1E59806A-4F4F-1264-557D-6DAB3520EF63}"/>
          </ac:picMkLst>
        </pc:picChg>
        <pc:picChg chg="del mod topLvl">
          <ac:chgData name="Luis Manez" userId="f6bf1618-02dc-4663-8dbb-debc9ae6211c" providerId="ADAL" clId="{71838679-448B-0747-A03B-58D689CD0206}" dt="2024-05-11T15:20:11.898" v="7503" actId="478"/>
          <ac:picMkLst>
            <pc:docMk/>
            <pc:sldMk cId="3532407366" sldId="339"/>
            <ac:picMk id="98" creationId="{7E9682EA-1212-287C-0E8E-BB3884C30CA5}"/>
          </ac:picMkLst>
        </pc:picChg>
        <pc:picChg chg="mod topLvl">
          <ac:chgData name="Luis Manez" userId="f6bf1618-02dc-4663-8dbb-debc9ae6211c" providerId="ADAL" clId="{71838679-448B-0747-A03B-58D689CD0206}" dt="2024-05-11T15:26:13.254" v="7613" actId="164"/>
          <ac:picMkLst>
            <pc:docMk/>
            <pc:sldMk cId="3532407366" sldId="339"/>
            <ac:picMk id="99" creationId="{E8820D8B-43BA-59F6-5BC9-41762540AF1B}"/>
          </ac:picMkLst>
        </pc:picChg>
        <pc:picChg chg="del mod topLvl">
          <ac:chgData name="Luis Manez" userId="f6bf1618-02dc-4663-8dbb-debc9ae6211c" providerId="ADAL" clId="{71838679-448B-0747-A03B-58D689CD0206}" dt="2024-05-11T15:20:11.898" v="7503" actId="478"/>
          <ac:picMkLst>
            <pc:docMk/>
            <pc:sldMk cId="3532407366" sldId="339"/>
            <ac:picMk id="100" creationId="{E8D62D3C-3E12-54DC-B305-9354A6587FB8}"/>
          </ac:picMkLst>
        </pc:picChg>
        <pc:picChg chg="del mod topLvl">
          <ac:chgData name="Luis Manez" userId="f6bf1618-02dc-4663-8dbb-debc9ae6211c" providerId="ADAL" clId="{71838679-448B-0747-A03B-58D689CD0206}" dt="2024-05-11T15:20:11.898" v="7503" actId="478"/>
          <ac:picMkLst>
            <pc:docMk/>
            <pc:sldMk cId="3532407366" sldId="339"/>
            <ac:picMk id="101" creationId="{B56C258B-65DC-8546-F663-9EC8E81DDDC7}"/>
          </ac:picMkLst>
        </pc:picChg>
        <pc:picChg chg="add mod">
          <ac:chgData name="Luis Manez" userId="f6bf1618-02dc-4663-8dbb-debc9ae6211c" providerId="ADAL" clId="{71838679-448B-0747-A03B-58D689CD0206}" dt="2024-05-11T16:35:13.069" v="7892" actId="164"/>
          <ac:picMkLst>
            <pc:docMk/>
            <pc:sldMk cId="3532407366" sldId="339"/>
            <ac:picMk id="115" creationId="{69124119-9203-6230-CED7-7E4F461227B0}"/>
          </ac:picMkLst>
        </pc:picChg>
        <pc:picChg chg="add mod">
          <ac:chgData name="Luis Manez" userId="f6bf1618-02dc-4663-8dbb-debc9ae6211c" providerId="ADAL" clId="{71838679-448B-0747-A03B-58D689CD0206}" dt="2024-05-11T17:21:37.994" v="9493" actId="1036"/>
          <ac:picMkLst>
            <pc:docMk/>
            <pc:sldMk cId="3532407366" sldId="339"/>
            <ac:picMk id="119" creationId="{D937F0E2-1A8F-E154-52CF-FCFA96F5B918}"/>
          </ac:picMkLst>
        </pc:picChg>
        <pc:picChg chg="add mod">
          <ac:chgData name="Luis Manez" userId="f6bf1618-02dc-4663-8dbb-debc9ae6211c" providerId="ADAL" clId="{71838679-448B-0747-A03B-58D689CD0206}" dt="2024-05-11T16:38:19.236" v="7927" actId="164"/>
          <ac:picMkLst>
            <pc:docMk/>
            <pc:sldMk cId="3532407366" sldId="339"/>
            <ac:picMk id="141" creationId="{C2836D25-2A11-DF63-1D72-B0E70FA073F7}"/>
          </ac:picMkLst>
        </pc:picChg>
        <pc:picChg chg="del mod topLvl">
          <ac:chgData name="Luis Manez" userId="f6bf1618-02dc-4663-8dbb-debc9ae6211c" providerId="ADAL" clId="{71838679-448B-0747-A03B-58D689CD0206}" dt="2024-05-11T16:40:48.763" v="7950" actId="478"/>
          <ac:picMkLst>
            <pc:docMk/>
            <pc:sldMk cId="3532407366" sldId="339"/>
            <ac:picMk id="147" creationId="{BD5F4B05-E309-B37F-EAF2-734165D1EFA1}"/>
          </ac:picMkLst>
        </pc:picChg>
        <pc:picChg chg="add mod">
          <ac:chgData name="Luis Manez" userId="f6bf1618-02dc-4663-8dbb-debc9ae6211c" providerId="ADAL" clId="{71838679-448B-0747-A03B-58D689CD0206}" dt="2024-05-11T16:41:31.349" v="7957" actId="164"/>
          <ac:picMkLst>
            <pc:docMk/>
            <pc:sldMk cId="3532407366" sldId="339"/>
            <ac:picMk id="149" creationId="{E62CF46E-C320-01B3-4611-5C62225F4FA2}"/>
          </ac:picMkLst>
        </pc:picChg>
        <pc:picChg chg="add mod">
          <ac:chgData name="Luis Manez" userId="f6bf1618-02dc-4663-8dbb-debc9ae6211c" providerId="ADAL" clId="{71838679-448B-0747-A03B-58D689CD0206}" dt="2024-05-11T16:45:05.281" v="7998" actId="164"/>
          <ac:picMkLst>
            <pc:docMk/>
            <pc:sldMk cId="3532407366" sldId="339"/>
            <ac:picMk id="157" creationId="{2B6229F5-C83D-69AD-0CB7-3BA888944163}"/>
          </ac:picMkLst>
        </pc:picChg>
        <pc:picChg chg="add mod">
          <ac:chgData name="Luis Manez" userId="f6bf1618-02dc-4663-8dbb-debc9ae6211c" providerId="ADAL" clId="{71838679-448B-0747-A03B-58D689CD0206}" dt="2024-05-11T16:52:21.550" v="8124" actId="164"/>
          <ac:picMkLst>
            <pc:docMk/>
            <pc:sldMk cId="3532407366" sldId="339"/>
            <ac:picMk id="167" creationId="{D5BA7C89-DB14-FAEC-9EF9-DE0353B49E90}"/>
          </ac:picMkLst>
        </pc:picChg>
        <pc:cxnChg chg="add del mod">
          <ac:chgData name="Luis Manez" userId="f6bf1618-02dc-4663-8dbb-debc9ae6211c" providerId="ADAL" clId="{71838679-448B-0747-A03B-58D689CD0206}" dt="2024-05-11T15:11:03.400" v="7419" actId="478"/>
          <ac:cxnSpMkLst>
            <pc:docMk/>
            <pc:sldMk cId="3532407366" sldId="339"/>
            <ac:cxnSpMk id="5" creationId="{86F4DE7C-4A56-1E1D-53B5-296E3CBCB69F}"/>
          </ac:cxnSpMkLst>
        </pc:cxnChg>
        <pc:cxnChg chg="add mod">
          <ac:chgData name="Luis Manez" userId="f6bf1618-02dc-4663-8dbb-debc9ae6211c" providerId="ADAL" clId="{71838679-448B-0747-A03B-58D689CD0206}" dt="2024-05-11T17:21:37.994" v="9493" actId="1036"/>
          <ac:cxnSpMkLst>
            <pc:docMk/>
            <pc:sldMk cId="3532407366" sldId="339"/>
            <ac:cxnSpMk id="114" creationId="{27B8F338-9707-F988-E5C7-90BAB9E51F9D}"/>
          </ac:cxnSpMkLst>
        </pc:cxnChg>
        <pc:cxnChg chg="add mod">
          <ac:chgData name="Luis Manez" userId="f6bf1618-02dc-4663-8dbb-debc9ae6211c" providerId="ADAL" clId="{71838679-448B-0747-A03B-58D689CD0206}" dt="2024-05-11T17:21:37.994" v="9493" actId="1036"/>
          <ac:cxnSpMkLst>
            <pc:docMk/>
            <pc:sldMk cId="3532407366" sldId="339"/>
            <ac:cxnSpMk id="132" creationId="{45ADDE9A-25E5-1C09-3BC7-920FD3571E8C}"/>
          </ac:cxnSpMkLst>
        </pc:cxnChg>
        <pc:cxnChg chg="add mod">
          <ac:chgData name="Luis Manez" userId="f6bf1618-02dc-4663-8dbb-debc9ae6211c" providerId="ADAL" clId="{71838679-448B-0747-A03B-58D689CD0206}" dt="2024-05-11T17:21:37.994" v="9493" actId="1036"/>
          <ac:cxnSpMkLst>
            <pc:docMk/>
            <pc:sldMk cId="3532407366" sldId="339"/>
            <ac:cxnSpMk id="138" creationId="{129A31D6-3CD1-1167-30A0-7466EF85825C}"/>
          </ac:cxnSpMkLst>
        </pc:cxnChg>
        <pc:cxnChg chg="add mod">
          <ac:chgData name="Luis Manez" userId="f6bf1618-02dc-4663-8dbb-debc9ae6211c" providerId="ADAL" clId="{71838679-448B-0747-A03B-58D689CD0206}" dt="2024-05-11T17:21:37.994" v="9493" actId="1036"/>
          <ac:cxnSpMkLst>
            <pc:docMk/>
            <pc:sldMk cId="3532407366" sldId="339"/>
            <ac:cxnSpMk id="153" creationId="{D334B8BB-0325-119D-2679-65A26975B2D2}"/>
          </ac:cxnSpMkLst>
        </pc:cxnChg>
        <pc:cxnChg chg="add mod">
          <ac:chgData name="Luis Manez" userId="f6bf1618-02dc-4663-8dbb-debc9ae6211c" providerId="ADAL" clId="{71838679-448B-0747-A03B-58D689CD0206}" dt="2024-05-11T17:21:37.994" v="9493" actId="1036"/>
          <ac:cxnSpMkLst>
            <pc:docMk/>
            <pc:sldMk cId="3532407366" sldId="339"/>
            <ac:cxnSpMk id="160" creationId="{277C252A-0C07-F0E6-9B00-5D3C445DE739}"/>
          </ac:cxnSpMkLst>
        </pc:cxnChg>
        <pc:cxnChg chg="add mod">
          <ac:chgData name="Luis Manez" userId="f6bf1618-02dc-4663-8dbb-debc9ae6211c" providerId="ADAL" clId="{71838679-448B-0747-A03B-58D689CD0206}" dt="2024-05-11T17:21:37.994" v="9493" actId="1036"/>
          <ac:cxnSpMkLst>
            <pc:docMk/>
            <pc:sldMk cId="3532407366" sldId="339"/>
            <ac:cxnSpMk id="170" creationId="{51F529DF-B81A-6DEC-87AF-471721DC33D5}"/>
          </ac:cxnSpMkLst>
        </pc:cxnChg>
        <pc:cxnChg chg="add mod">
          <ac:chgData name="Luis Manez" userId="f6bf1618-02dc-4663-8dbb-debc9ae6211c" providerId="ADAL" clId="{71838679-448B-0747-A03B-58D689CD0206}" dt="2024-05-11T17:21:37.994" v="9493" actId="1036"/>
          <ac:cxnSpMkLst>
            <pc:docMk/>
            <pc:sldMk cId="3532407366" sldId="339"/>
            <ac:cxnSpMk id="173" creationId="{5F160A1E-DEDC-0892-DA42-031089842853}"/>
          </ac:cxnSpMkLst>
        </pc:cxnChg>
      </pc:sldChg>
      <pc:sldChg chg="addSp modSp new mod">
        <pc:chgData name="Luis Manez" userId="f6bf1618-02dc-4663-8dbb-debc9ae6211c" providerId="ADAL" clId="{71838679-448B-0747-A03B-58D689CD0206}" dt="2024-05-12T16:17:00.841" v="9812" actId="14100"/>
        <pc:sldMkLst>
          <pc:docMk/>
          <pc:sldMk cId="1855932952" sldId="340"/>
        </pc:sldMkLst>
        <pc:spChg chg="mod">
          <ac:chgData name="Luis Manez" userId="f6bf1618-02dc-4663-8dbb-debc9ae6211c" providerId="ADAL" clId="{71838679-448B-0747-A03B-58D689CD0206}" dt="2024-05-12T16:06:24.248" v="9524" actId="20577"/>
          <ac:spMkLst>
            <pc:docMk/>
            <pc:sldMk cId="1855932952" sldId="340"/>
            <ac:spMk id="2" creationId="{1026484F-6C05-369A-9AAD-10B87704CE89}"/>
          </ac:spMkLst>
        </pc:spChg>
        <pc:spChg chg="add mod">
          <ac:chgData name="Luis Manez" userId="f6bf1618-02dc-4663-8dbb-debc9ae6211c" providerId="ADAL" clId="{71838679-448B-0747-A03B-58D689CD0206}" dt="2024-05-12T16:16:19.321" v="9810" actId="114"/>
          <ac:spMkLst>
            <pc:docMk/>
            <pc:sldMk cId="1855932952" sldId="340"/>
            <ac:spMk id="3" creationId="{F5C5AC25-B335-5518-4690-39A6FD29D561}"/>
          </ac:spMkLst>
        </pc:spChg>
        <pc:picChg chg="add mod">
          <ac:chgData name="Luis Manez" userId="f6bf1618-02dc-4663-8dbb-debc9ae6211c" providerId="ADAL" clId="{71838679-448B-0747-A03B-58D689CD0206}" dt="2024-05-12T16:17:00.841" v="9812" actId="14100"/>
          <ac:picMkLst>
            <pc:docMk/>
            <pc:sldMk cId="1855932952" sldId="340"/>
            <ac:picMk id="6146" creationId="{DE79DE42-B256-8613-F92D-8EA76923FB96}"/>
          </ac:picMkLst>
        </pc:picChg>
      </pc:sldChg>
      <pc:sldChg chg="add modNotesTx">
        <pc:chgData name="Luis Manez" userId="f6bf1618-02dc-4663-8dbb-debc9ae6211c" providerId="ADAL" clId="{71838679-448B-0747-A03B-58D689CD0206}" dt="2024-05-12T16:28:14.595" v="9829" actId="20577"/>
        <pc:sldMkLst>
          <pc:docMk/>
          <pc:sldMk cId="1662894454" sldId="341"/>
        </pc:sldMkLst>
      </pc:sldChg>
      <pc:sldChg chg="addSp modSp new mod">
        <pc:chgData name="Luis Manez" userId="f6bf1618-02dc-4663-8dbb-debc9ae6211c" providerId="ADAL" clId="{71838679-448B-0747-A03B-58D689CD0206}" dt="2024-06-04T19:57:48.399" v="10896" actId="1036"/>
        <pc:sldMkLst>
          <pc:docMk/>
          <pc:sldMk cId="3416119138" sldId="342"/>
        </pc:sldMkLst>
        <pc:spChg chg="mod">
          <ac:chgData name="Luis Manez" userId="f6bf1618-02dc-4663-8dbb-debc9ae6211c" providerId="ADAL" clId="{71838679-448B-0747-A03B-58D689CD0206}" dt="2024-05-12T16:29:50.619" v="9853" actId="20577"/>
          <ac:spMkLst>
            <pc:docMk/>
            <pc:sldMk cId="3416119138" sldId="342"/>
            <ac:spMk id="2" creationId="{4F38B1DF-E144-BF3B-AC1C-DF96C50E9CAF}"/>
          </ac:spMkLst>
        </pc:spChg>
        <pc:spChg chg="add mod">
          <ac:chgData name="Luis Manez" userId="f6bf1618-02dc-4663-8dbb-debc9ae6211c" providerId="ADAL" clId="{71838679-448B-0747-A03B-58D689CD0206}" dt="2024-06-04T19:27:44.874" v="10859" actId="207"/>
          <ac:spMkLst>
            <pc:docMk/>
            <pc:sldMk cId="3416119138" sldId="342"/>
            <ac:spMk id="3" creationId="{0D5B088C-067B-12E6-D8E0-E6AAB535EEA7}"/>
          </ac:spMkLst>
        </pc:spChg>
        <pc:spChg chg="add mod">
          <ac:chgData name="Luis Manez" userId="f6bf1618-02dc-4663-8dbb-debc9ae6211c" providerId="ADAL" clId="{71838679-448B-0747-A03B-58D689CD0206}" dt="2024-06-04T19:57:48.399" v="10896" actId="1036"/>
          <ac:spMkLst>
            <pc:docMk/>
            <pc:sldMk cId="3416119138" sldId="342"/>
            <ac:spMk id="5" creationId="{A766D247-A81C-478D-E06F-B52C483C7F8F}"/>
          </ac:spMkLst>
        </pc:spChg>
      </pc:sldChg>
      <pc:sldChg chg="addSp modSp new mod modClrScheme modShow chgLayout">
        <pc:chgData name="Luis Manez" userId="f6bf1618-02dc-4663-8dbb-debc9ae6211c" providerId="ADAL" clId="{71838679-448B-0747-A03B-58D689CD0206}" dt="2024-06-02T17:06:53.676" v="10833" actId="20577"/>
        <pc:sldMkLst>
          <pc:docMk/>
          <pc:sldMk cId="1516161358" sldId="343"/>
        </pc:sldMkLst>
        <pc:spChg chg="add mod">
          <ac:chgData name="Luis Manez" userId="f6bf1618-02dc-4663-8dbb-debc9ae6211c" providerId="ADAL" clId="{71838679-448B-0747-A03B-58D689CD0206}" dt="2024-06-02T17:06:53.676" v="10833" actId="20577"/>
          <ac:spMkLst>
            <pc:docMk/>
            <pc:sldMk cId="1516161358" sldId="343"/>
            <ac:spMk id="2" creationId="{05428198-09E4-E665-6D0D-593187189D9D}"/>
          </ac:spMkLst>
        </pc:spChg>
        <pc:spChg chg="add mod ord">
          <ac:chgData name="Luis Manez" userId="f6bf1618-02dc-4663-8dbb-debc9ae6211c" providerId="ADAL" clId="{71838679-448B-0747-A03B-58D689CD0206}" dt="2024-06-01T21:12:00.622" v="10819" actId="20577"/>
          <ac:spMkLst>
            <pc:docMk/>
            <pc:sldMk cId="1516161358" sldId="343"/>
            <ac:spMk id="3" creationId="{BF1794E8-D5F0-6397-8046-159BABA22A2B}"/>
          </ac:spMkLst>
        </pc:spChg>
      </pc:sldChg>
      <pc:sldChg chg="addSp modSp new mod">
        <pc:chgData name="Luis Manez" userId="f6bf1618-02dc-4663-8dbb-debc9ae6211c" providerId="ADAL" clId="{71838679-448B-0747-A03B-58D689CD0206}" dt="2024-06-01T18:07:03.721" v="10345" actId="1076"/>
        <pc:sldMkLst>
          <pc:docMk/>
          <pc:sldMk cId="4181844118" sldId="344"/>
        </pc:sldMkLst>
        <pc:spChg chg="mod">
          <ac:chgData name="Luis Manez" userId="f6bf1618-02dc-4663-8dbb-debc9ae6211c" providerId="ADAL" clId="{71838679-448B-0747-A03B-58D689CD0206}" dt="2024-06-01T18:05:52.118" v="10342" actId="20577"/>
          <ac:spMkLst>
            <pc:docMk/>
            <pc:sldMk cId="4181844118" sldId="344"/>
            <ac:spMk id="2" creationId="{4E092806-2719-9ACA-8DE3-4DE4ADE8FB22}"/>
          </ac:spMkLst>
        </pc:spChg>
        <pc:picChg chg="add mod">
          <ac:chgData name="Luis Manez" userId="f6bf1618-02dc-4663-8dbb-debc9ae6211c" providerId="ADAL" clId="{71838679-448B-0747-A03B-58D689CD0206}" dt="2024-06-01T18:07:03.721" v="10345" actId="1076"/>
          <ac:picMkLst>
            <pc:docMk/>
            <pc:sldMk cId="4181844118" sldId="344"/>
            <ac:picMk id="3" creationId="{DF159B82-3B44-AE42-BFBE-EB35B42BDF2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4D2F3-709A-DC42-AA13-E7604BB02A20}" type="datetimeFigureOut">
              <a:rPr lang="en-GB" smtClean="0"/>
              <a:t>07/05/2025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F56E4-3F4F-ED41-82A7-1A0A6FD164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9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4F56E4-3F4F-ED41-82A7-1A0A6FD1649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92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15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6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505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28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52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47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41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/Relationships>
</file>

<file path=ppt/slideLayouts/_rels/slideLayout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svg"/><Relationship Id="rId42" Type="http://schemas.openxmlformats.org/officeDocument/2006/relationships/image" Target="../media/image85.png"/><Relationship Id="rId47" Type="http://schemas.openxmlformats.org/officeDocument/2006/relationships/image" Target="../media/image90.svg"/><Relationship Id="rId63" Type="http://schemas.openxmlformats.org/officeDocument/2006/relationships/image" Target="../media/image106.svg"/><Relationship Id="rId68" Type="http://schemas.openxmlformats.org/officeDocument/2006/relationships/image" Target="../media/image111.png"/><Relationship Id="rId84" Type="http://schemas.openxmlformats.org/officeDocument/2006/relationships/image" Target="../media/image127.png"/><Relationship Id="rId89" Type="http://schemas.openxmlformats.org/officeDocument/2006/relationships/image" Target="../media/image132.svg"/><Relationship Id="rId16" Type="http://schemas.openxmlformats.org/officeDocument/2006/relationships/image" Target="../media/image59.png"/><Relationship Id="rId11" Type="http://schemas.openxmlformats.org/officeDocument/2006/relationships/image" Target="../media/image54.svg"/><Relationship Id="rId32" Type="http://schemas.openxmlformats.org/officeDocument/2006/relationships/image" Target="../media/image75.png"/><Relationship Id="rId37" Type="http://schemas.openxmlformats.org/officeDocument/2006/relationships/image" Target="../media/image80.svg"/><Relationship Id="rId53" Type="http://schemas.openxmlformats.org/officeDocument/2006/relationships/image" Target="../media/image96.svg"/><Relationship Id="rId58" Type="http://schemas.openxmlformats.org/officeDocument/2006/relationships/image" Target="../media/image101.png"/><Relationship Id="rId74" Type="http://schemas.openxmlformats.org/officeDocument/2006/relationships/image" Target="../media/image117.png"/><Relationship Id="rId79" Type="http://schemas.openxmlformats.org/officeDocument/2006/relationships/image" Target="../media/image122.svg"/><Relationship Id="rId102" Type="http://schemas.openxmlformats.org/officeDocument/2006/relationships/image" Target="../media/image145.png"/><Relationship Id="rId5" Type="http://schemas.openxmlformats.org/officeDocument/2006/relationships/image" Target="../media/image48.svg"/><Relationship Id="rId90" Type="http://schemas.openxmlformats.org/officeDocument/2006/relationships/image" Target="../media/image133.png"/><Relationship Id="rId95" Type="http://schemas.openxmlformats.org/officeDocument/2006/relationships/image" Target="../media/image138.svg"/><Relationship Id="rId22" Type="http://schemas.openxmlformats.org/officeDocument/2006/relationships/image" Target="../media/image65.png"/><Relationship Id="rId27" Type="http://schemas.openxmlformats.org/officeDocument/2006/relationships/image" Target="../media/image70.svg"/><Relationship Id="rId43" Type="http://schemas.openxmlformats.org/officeDocument/2006/relationships/image" Target="../media/image86.svg"/><Relationship Id="rId48" Type="http://schemas.openxmlformats.org/officeDocument/2006/relationships/image" Target="../media/image91.png"/><Relationship Id="rId64" Type="http://schemas.openxmlformats.org/officeDocument/2006/relationships/image" Target="../media/image107.png"/><Relationship Id="rId69" Type="http://schemas.openxmlformats.org/officeDocument/2006/relationships/image" Target="../media/image112.svg"/><Relationship Id="rId80" Type="http://schemas.openxmlformats.org/officeDocument/2006/relationships/image" Target="../media/image123.png"/><Relationship Id="rId85" Type="http://schemas.openxmlformats.org/officeDocument/2006/relationships/image" Target="../media/image128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5" Type="http://schemas.openxmlformats.org/officeDocument/2006/relationships/image" Target="../media/image68.svg"/><Relationship Id="rId33" Type="http://schemas.openxmlformats.org/officeDocument/2006/relationships/image" Target="../media/image76.sv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svg"/><Relationship Id="rId67" Type="http://schemas.openxmlformats.org/officeDocument/2006/relationships/image" Target="../media/image110.svg"/><Relationship Id="rId103" Type="http://schemas.openxmlformats.org/officeDocument/2006/relationships/image" Target="../media/image146.svg"/><Relationship Id="rId20" Type="http://schemas.openxmlformats.org/officeDocument/2006/relationships/image" Target="../media/image63.png"/><Relationship Id="rId41" Type="http://schemas.openxmlformats.org/officeDocument/2006/relationships/image" Target="../media/image84.sv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75" Type="http://schemas.openxmlformats.org/officeDocument/2006/relationships/image" Target="../media/image118.svg"/><Relationship Id="rId83" Type="http://schemas.openxmlformats.org/officeDocument/2006/relationships/image" Target="../media/image126.svg"/><Relationship Id="rId88" Type="http://schemas.openxmlformats.org/officeDocument/2006/relationships/image" Target="../media/image131.png"/><Relationship Id="rId91" Type="http://schemas.openxmlformats.org/officeDocument/2006/relationships/image" Target="../media/image134.svg"/><Relationship Id="rId96" Type="http://schemas.openxmlformats.org/officeDocument/2006/relationships/image" Target="../media/image1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15" Type="http://schemas.openxmlformats.org/officeDocument/2006/relationships/image" Target="../media/image58.svg"/><Relationship Id="rId23" Type="http://schemas.openxmlformats.org/officeDocument/2006/relationships/image" Target="../media/image66.sv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svg"/><Relationship Id="rId57" Type="http://schemas.openxmlformats.org/officeDocument/2006/relationships/image" Target="../media/image100.svg"/><Relationship Id="rId10" Type="http://schemas.openxmlformats.org/officeDocument/2006/relationships/image" Target="../media/image53.png"/><Relationship Id="rId31" Type="http://schemas.openxmlformats.org/officeDocument/2006/relationships/image" Target="../media/image74.sv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svg"/><Relationship Id="rId73" Type="http://schemas.openxmlformats.org/officeDocument/2006/relationships/image" Target="../media/image116.svg"/><Relationship Id="rId78" Type="http://schemas.openxmlformats.org/officeDocument/2006/relationships/image" Target="../media/image121.png"/><Relationship Id="rId81" Type="http://schemas.openxmlformats.org/officeDocument/2006/relationships/image" Target="../media/image124.svg"/><Relationship Id="rId86" Type="http://schemas.openxmlformats.org/officeDocument/2006/relationships/image" Target="../media/image129.png"/><Relationship Id="rId94" Type="http://schemas.openxmlformats.org/officeDocument/2006/relationships/image" Target="../media/image137.png"/><Relationship Id="rId99" Type="http://schemas.openxmlformats.org/officeDocument/2006/relationships/image" Target="../media/image142.svg"/><Relationship Id="rId101" Type="http://schemas.openxmlformats.org/officeDocument/2006/relationships/image" Target="../media/image144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9" Type="http://schemas.openxmlformats.org/officeDocument/2006/relationships/image" Target="../media/image82.sv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svg"/><Relationship Id="rId76" Type="http://schemas.openxmlformats.org/officeDocument/2006/relationships/image" Target="../media/image119.png"/><Relationship Id="rId97" Type="http://schemas.openxmlformats.org/officeDocument/2006/relationships/image" Target="../media/image140.svg"/><Relationship Id="rId7" Type="http://schemas.openxmlformats.org/officeDocument/2006/relationships/image" Target="../media/image50.svg"/><Relationship Id="rId71" Type="http://schemas.openxmlformats.org/officeDocument/2006/relationships/image" Target="../media/image114.svg"/><Relationship Id="rId92" Type="http://schemas.openxmlformats.org/officeDocument/2006/relationships/image" Target="../media/image135.png"/><Relationship Id="rId2" Type="http://schemas.openxmlformats.org/officeDocument/2006/relationships/image" Target="../media/image45.png"/><Relationship Id="rId29" Type="http://schemas.openxmlformats.org/officeDocument/2006/relationships/image" Target="../media/image72.svg"/><Relationship Id="rId24" Type="http://schemas.openxmlformats.org/officeDocument/2006/relationships/image" Target="../media/image67.png"/><Relationship Id="rId40" Type="http://schemas.openxmlformats.org/officeDocument/2006/relationships/image" Target="../media/image83.png"/><Relationship Id="rId45" Type="http://schemas.openxmlformats.org/officeDocument/2006/relationships/image" Target="../media/image88.svg"/><Relationship Id="rId66" Type="http://schemas.openxmlformats.org/officeDocument/2006/relationships/image" Target="../media/image109.png"/><Relationship Id="rId87" Type="http://schemas.openxmlformats.org/officeDocument/2006/relationships/image" Target="../media/image130.svg"/><Relationship Id="rId61" Type="http://schemas.openxmlformats.org/officeDocument/2006/relationships/image" Target="../media/image104.svg"/><Relationship Id="rId82" Type="http://schemas.openxmlformats.org/officeDocument/2006/relationships/image" Target="../media/image125.png"/><Relationship Id="rId19" Type="http://schemas.openxmlformats.org/officeDocument/2006/relationships/image" Target="../media/image62.svg"/><Relationship Id="rId14" Type="http://schemas.openxmlformats.org/officeDocument/2006/relationships/image" Target="../media/image57.png"/><Relationship Id="rId30" Type="http://schemas.openxmlformats.org/officeDocument/2006/relationships/image" Target="../media/image73.png"/><Relationship Id="rId35" Type="http://schemas.openxmlformats.org/officeDocument/2006/relationships/image" Target="../media/image78.svg"/><Relationship Id="rId56" Type="http://schemas.openxmlformats.org/officeDocument/2006/relationships/image" Target="../media/image99.png"/><Relationship Id="rId77" Type="http://schemas.openxmlformats.org/officeDocument/2006/relationships/image" Target="../media/image120.svg"/><Relationship Id="rId100" Type="http://schemas.openxmlformats.org/officeDocument/2006/relationships/image" Target="../media/image143.png"/><Relationship Id="rId8" Type="http://schemas.openxmlformats.org/officeDocument/2006/relationships/image" Target="../media/image51.png"/><Relationship Id="rId51" Type="http://schemas.openxmlformats.org/officeDocument/2006/relationships/image" Target="../media/image94.svg"/><Relationship Id="rId72" Type="http://schemas.openxmlformats.org/officeDocument/2006/relationships/image" Target="../media/image115.png"/><Relationship Id="rId93" Type="http://schemas.openxmlformats.org/officeDocument/2006/relationships/image" Target="../media/image136.svg"/><Relationship Id="rId98" Type="http://schemas.openxmlformats.org/officeDocument/2006/relationships/image" Target="../media/image141.png"/><Relationship Id="rId3" Type="http://schemas.openxmlformats.org/officeDocument/2006/relationships/image" Target="../media/image46.svg"/></Relationships>
</file>

<file path=ppt/slideLayouts/_rels/slideLayout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2.svg"/><Relationship Id="rId21" Type="http://schemas.openxmlformats.org/officeDocument/2006/relationships/image" Target="../media/image166.svg"/><Relationship Id="rId42" Type="http://schemas.openxmlformats.org/officeDocument/2006/relationships/image" Target="../media/image187.png"/><Relationship Id="rId63" Type="http://schemas.openxmlformats.org/officeDocument/2006/relationships/image" Target="../media/image208.svg"/><Relationship Id="rId84" Type="http://schemas.openxmlformats.org/officeDocument/2006/relationships/image" Target="../media/image229.png"/><Relationship Id="rId16" Type="http://schemas.openxmlformats.org/officeDocument/2006/relationships/image" Target="../media/image161.png"/><Relationship Id="rId107" Type="http://schemas.openxmlformats.org/officeDocument/2006/relationships/image" Target="../media/image252.svg"/><Relationship Id="rId11" Type="http://schemas.openxmlformats.org/officeDocument/2006/relationships/image" Target="../media/image156.svg"/><Relationship Id="rId32" Type="http://schemas.openxmlformats.org/officeDocument/2006/relationships/image" Target="../media/image177.png"/><Relationship Id="rId37" Type="http://schemas.openxmlformats.org/officeDocument/2006/relationships/image" Target="../media/image182.svg"/><Relationship Id="rId53" Type="http://schemas.openxmlformats.org/officeDocument/2006/relationships/image" Target="../media/image198.svg"/><Relationship Id="rId58" Type="http://schemas.openxmlformats.org/officeDocument/2006/relationships/image" Target="../media/image203.png"/><Relationship Id="rId74" Type="http://schemas.openxmlformats.org/officeDocument/2006/relationships/image" Target="../media/image219.png"/><Relationship Id="rId79" Type="http://schemas.openxmlformats.org/officeDocument/2006/relationships/image" Target="../media/image224.svg"/><Relationship Id="rId102" Type="http://schemas.openxmlformats.org/officeDocument/2006/relationships/image" Target="../media/image247.png"/><Relationship Id="rId123" Type="http://schemas.openxmlformats.org/officeDocument/2006/relationships/image" Target="../media/image268.svg"/><Relationship Id="rId128" Type="http://schemas.openxmlformats.org/officeDocument/2006/relationships/image" Target="../media/image273.png"/><Relationship Id="rId5" Type="http://schemas.openxmlformats.org/officeDocument/2006/relationships/image" Target="../media/image150.svg"/><Relationship Id="rId90" Type="http://schemas.openxmlformats.org/officeDocument/2006/relationships/image" Target="../media/image235.png"/><Relationship Id="rId95" Type="http://schemas.openxmlformats.org/officeDocument/2006/relationships/image" Target="../media/image240.svg"/><Relationship Id="rId22" Type="http://schemas.openxmlformats.org/officeDocument/2006/relationships/image" Target="../media/image167.png"/><Relationship Id="rId27" Type="http://schemas.openxmlformats.org/officeDocument/2006/relationships/image" Target="../media/image172.svg"/><Relationship Id="rId43" Type="http://schemas.openxmlformats.org/officeDocument/2006/relationships/image" Target="../media/image188.svg"/><Relationship Id="rId48" Type="http://schemas.openxmlformats.org/officeDocument/2006/relationships/image" Target="../media/image193.png"/><Relationship Id="rId64" Type="http://schemas.openxmlformats.org/officeDocument/2006/relationships/image" Target="../media/image209.png"/><Relationship Id="rId69" Type="http://schemas.openxmlformats.org/officeDocument/2006/relationships/image" Target="../media/image214.svg"/><Relationship Id="rId113" Type="http://schemas.openxmlformats.org/officeDocument/2006/relationships/image" Target="../media/image258.svg"/><Relationship Id="rId118" Type="http://schemas.openxmlformats.org/officeDocument/2006/relationships/image" Target="../media/image263.png"/><Relationship Id="rId134" Type="http://schemas.openxmlformats.org/officeDocument/2006/relationships/image" Target="../media/image279.png"/><Relationship Id="rId80" Type="http://schemas.openxmlformats.org/officeDocument/2006/relationships/image" Target="../media/image225.png"/><Relationship Id="rId85" Type="http://schemas.openxmlformats.org/officeDocument/2006/relationships/image" Target="../media/image230.svg"/><Relationship Id="rId12" Type="http://schemas.openxmlformats.org/officeDocument/2006/relationships/image" Target="../media/image157.png"/><Relationship Id="rId17" Type="http://schemas.openxmlformats.org/officeDocument/2006/relationships/image" Target="../media/image162.svg"/><Relationship Id="rId33" Type="http://schemas.openxmlformats.org/officeDocument/2006/relationships/image" Target="../media/image178.svg"/><Relationship Id="rId38" Type="http://schemas.openxmlformats.org/officeDocument/2006/relationships/image" Target="../media/image183.png"/><Relationship Id="rId59" Type="http://schemas.openxmlformats.org/officeDocument/2006/relationships/image" Target="../media/image204.svg"/><Relationship Id="rId103" Type="http://schemas.openxmlformats.org/officeDocument/2006/relationships/image" Target="../media/image248.svg"/><Relationship Id="rId108" Type="http://schemas.openxmlformats.org/officeDocument/2006/relationships/image" Target="../media/image253.png"/><Relationship Id="rId124" Type="http://schemas.openxmlformats.org/officeDocument/2006/relationships/image" Target="../media/image269.png"/><Relationship Id="rId129" Type="http://schemas.openxmlformats.org/officeDocument/2006/relationships/image" Target="../media/image274.svg"/><Relationship Id="rId54" Type="http://schemas.openxmlformats.org/officeDocument/2006/relationships/image" Target="../media/image199.png"/><Relationship Id="rId70" Type="http://schemas.openxmlformats.org/officeDocument/2006/relationships/image" Target="../media/image215.png"/><Relationship Id="rId75" Type="http://schemas.openxmlformats.org/officeDocument/2006/relationships/image" Target="../media/image220.svg"/><Relationship Id="rId91" Type="http://schemas.openxmlformats.org/officeDocument/2006/relationships/image" Target="../media/image236.svg"/><Relationship Id="rId96" Type="http://schemas.openxmlformats.org/officeDocument/2006/relationships/image" Target="../media/image2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1.png"/><Relationship Id="rId23" Type="http://schemas.openxmlformats.org/officeDocument/2006/relationships/image" Target="../media/image168.svg"/><Relationship Id="rId28" Type="http://schemas.openxmlformats.org/officeDocument/2006/relationships/image" Target="../media/image173.png"/><Relationship Id="rId49" Type="http://schemas.openxmlformats.org/officeDocument/2006/relationships/image" Target="../media/image194.svg"/><Relationship Id="rId114" Type="http://schemas.openxmlformats.org/officeDocument/2006/relationships/image" Target="../media/image259.png"/><Relationship Id="rId119" Type="http://schemas.openxmlformats.org/officeDocument/2006/relationships/image" Target="../media/image264.svg"/><Relationship Id="rId44" Type="http://schemas.openxmlformats.org/officeDocument/2006/relationships/image" Target="../media/image189.png"/><Relationship Id="rId60" Type="http://schemas.openxmlformats.org/officeDocument/2006/relationships/image" Target="../media/image205.png"/><Relationship Id="rId65" Type="http://schemas.openxmlformats.org/officeDocument/2006/relationships/image" Target="../media/image210.svg"/><Relationship Id="rId81" Type="http://schemas.openxmlformats.org/officeDocument/2006/relationships/image" Target="../media/image226.svg"/><Relationship Id="rId86" Type="http://schemas.openxmlformats.org/officeDocument/2006/relationships/image" Target="../media/image231.png"/><Relationship Id="rId130" Type="http://schemas.openxmlformats.org/officeDocument/2006/relationships/image" Target="../media/image275.png"/><Relationship Id="rId135" Type="http://schemas.openxmlformats.org/officeDocument/2006/relationships/image" Target="../media/image280.svg"/><Relationship Id="rId13" Type="http://schemas.openxmlformats.org/officeDocument/2006/relationships/image" Target="../media/image158.svg"/><Relationship Id="rId18" Type="http://schemas.openxmlformats.org/officeDocument/2006/relationships/image" Target="../media/image163.png"/><Relationship Id="rId39" Type="http://schemas.openxmlformats.org/officeDocument/2006/relationships/image" Target="../media/image184.svg"/><Relationship Id="rId109" Type="http://schemas.openxmlformats.org/officeDocument/2006/relationships/image" Target="../media/image254.svg"/><Relationship Id="rId34" Type="http://schemas.openxmlformats.org/officeDocument/2006/relationships/image" Target="../media/image179.png"/><Relationship Id="rId50" Type="http://schemas.openxmlformats.org/officeDocument/2006/relationships/image" Target="../media/image195.png"/><Relationship Id="rId55" Type="http://schemas.openxmlformats.org/officeDocument/2006/relationships/image" Target="../media/image200.svg"/><Relationship Id="rId76" Type="http://schemas.openxmlformats.org/officeDocument/2006/relationships/image" Target="../media/image221.png"/><Relationship Id="rId97" Type="http://schemas.openxmlformats.org/officeDocument/2006/relationships/image" Target="../media/image242.svg"/><Relationship Id="rId104" Type="http://schemas.openxmlformats.org/officeDocument/2006/relationships/image" Target="../media/image249.png"/><Relationship Id="rId120" Type="http://schemas.openxmlformats.org/officeDocument/2006/relationships/image" Target="../media/image265.png"/><Relationship Id="rId125" Type="http://schemas.openxmlformats.org/officeDocument/2006/relationships/image" Target="../media/image270.svg"/><Relationship Id="rId7" Type="http://schemas.openxmlformats.org/officeDocument/2006/relationships/image" Target="../media/image152.svg"/><Relationship Id="rId71" Type="http://schemas.openxmlformats.org/officeDocument/2006/relationships/image" Target="../media/image216.svg"/><Relationship Id="rId92" Type="http://schemas.openxmlformats.org/officeDocument/2006/relationships/image" Target="../media/image237.png"/><Relationship Id="rId2" Type="http://schemas.openxmlformats.org/officeDocument/2006/relationships/image" Target="../media/image147.png"/><Relationship Id="rId29" Type="http://schemas.openxmlformats.org/officeDocument/2006/relationships/image" Target="../media/image174.svg"/><Relationship Id="rId24" Type="http://schemas.openxmlformats.org/officeDocument/2006/relationships/image" Target="../media/image169.png"/><Relationship Id="rId40" Type="http://schemas.openxmlformats.org/officeDocument/2006/relationships/image" Target="../media/image185.png"/><Relationship Id="rId45" Type="http://schemas.openxmlformats.org/officeDocument/2006/relationships/image" Target="../media/image190.svg"/><Relationship Id="rId66" Type="http://schemas.openxmlformats.org/officeDocument/2006/relationships/image" Target="../media/image211.png"/><Relationship Id="rId87" Type="http://schemas.openxmlformats.org/officeDocument/2006/relationships/image" Target="../media/image232.svg"/><Relationship Id="rId110" Type="http://schemas.openxmlformats.org/officeDocument/2006/relationships/image" Target="../media/image255.png"/><Relationship Id="rId115" Type="http://schemas.openxmlformats.org/officeDocument/2006/relationships/image" Target="../media/image260.svg"/><Relationship Id="rId131" Type="http://schemas.openxmlformats.org/officeDocument/2006/relationships/image" Target="../media/image276.svg"/><Relationship Id="rId61" Type="http://schemas.openxmlformats.org/officeDocument/2006/relationships/image" Target="../media/image206.svg"/><Relationship Id="rId82" Type="http://schemas.openxmlformats.org/officeDocument/2006/relationships/image" Target="../media/image227.png"/><Relationship Id="rId19" Type="http://schemas.openxmlformats.org/officeDocument/2006/relationships/image" Target="../media/image164.svg"/><Relationship Id="rId14" Type="http://schemas.openxmlformats.org/officeDocument/2006/relationships/image" Target="../media/image159.png"/><Relationship Id="rId30" Type="http://schemas.openxmlformats.org/officeDocument/2006/relationships/image" Target="../media/image175.png"/><Relationship Id="rId35" Type="http://schemas.openxmlformats.org/officeDocument/2006/relationships/image" Target="../media/image180.svg"/><Relationship Id="rId56" Type="http://schemas.openxmlformats.org/officeDocument/2006/relationships/image" Target="../media/image201.png"/><Relationship Id="rId77" Type="http://schemas.openxmlformats.org/officeDocument/2006/relationships/image" Target="../media/image222.svg"/><Relationship Id="rId100" Type="http://schemas.openxmlformats.org/officeDocument/2006/relationships/image" Target="../media/image245.png"/><Relationship Id="rId105" Type="http://schemas.openxmlformats.org/officeDocument/2006/relationships/image" Target="../media/image250.svg"/><Relationship Id="rId126" Type="http://schemas.openxmlformats.org/officeDocument/2006/relationships/image" Target="../media/image271.png"/><Relationship Id="rId8" Type="http://schemas.openxmlformats.org/officeDocument/2006/relationships/image" Target="../media/image153.png"/><Relationship Id="rId51" Type="http://schemas.openxmlformats.org/officeDocument/2006/relationships/image" Target="../media/image196.svg"/><Relationship Id="rId72" Type="http://schemas.openxmlformats.org/officeDocument/2006/relationships/image" Target="../media/image217.png"/><Relationship Id="rId93" Type="http://schemas.openxmlformats.org/officeDocument/2006/relationships/image" Target="../media/image238.svg"/><Relationship Id="rId98" Type="http://schemas.openxmlformats.org/officeDocument/2006/relationships/image" Target="../media/image243.png"/><Relationship Id="rId121" Type="http://schemas.openxmlformats.org/officeDocument/2006/relationships/image" Target="../media/image266.svg"/><Relationship Id="rId3" Type="http://schemas.openxmlformats.org/officeDocument/2006/relationships/image" Target="../media/image148.svg"/><Relationship Id="rId25" Type="http://schemas.openxmlformats.org/officeDocument/2006/relationships/image" Target="../media/image170.svg"/><Relationship Id="rId46" Type="http://schemas.openxmlformats.org/officeDocument/2006/relationships/image" Target="../media/image191.png"/><Relationship Id="rId67" Type="http://schemas.openxmlformats.org/officeDocument/2006/relationships/image" Target="../media/image212.svg"/><Relationship Id="rId116" Type="http://schemas.openxmlformats.org/officeDocument/2006/relationships/image" Target="../media/image261.png"/><Relationship Id="rId20" Type="http://schemas.openxmlformats.org/officeDocument/2006/relationships/image" Target="../media/image165.png"/><Relationship Id="rId41" Type="http://schemas.openxmlformats.org/officeDocument/2006/relationships/image" Target="../media/image186.svg"/><Relationship Id="rId62" Type="http://schemas.openxmlformats.org/officeDocument/2006/relationships/image" Target="../media/image207.png"/><Relationship Id="rId83" Type="http://schemas.openxmlformats.org/officeDocument/2006/relationships/image" Target="../media/image228.svg"/><Relationship Id="rId88" Type="http://schemas.openxmlformats.org/officeDocument/2006/relationships/image" Target="../media/image233.png"/><Relationship Id="rId111" Type="http://schemas.openxmlformats.org/officeDocument/2006/relationships/image" Target="../media/image256.svg"/><Relationship Id="rId132" Type="http://schemas.openxmlformats.org/officeDocument/2006/relationships/image" Target="../media/image277.png"/><Relationship Id="rId15" Type="http://schemas.openxmlformats.org/officeDocument/2006/relationships/image" Target="../media/image160.svg"/><Relationship Id="rId36" Type="http://schemas.openxmlformats.org/officeDocument/2006/relationships/image" Target="../media/image181.png"/><Relationship Id="rId57" Type="http://schemas.openxmlformats.org/officeDocument/2006/relationships/image" Target="../media/image202.svg"/><Relationship Id="rId106" Type="http://schemas.openxmlformats.org/officeDocument/2006/relationships/image" Target="../media/image251.png"/><Relationship Id="rId127" Type="http://schemas.openxmlformats.org/officeDocument/2006/relationships/image" Target="../media/image272.svg"/><Relationship Id="rId10" Type="http://schemas.openxmlformats.org/officeDocument/2006/relationships/image" Target="../media/image155.png"/><Relationship Id="rId31" Type="http://schemas.openxmlformats.org/officeDocument/2006/relationships/image" Target="../media/image176.svg"/><Relationship Id="rId52" Type="http://schemas.openxmlformats.org/officeDocument/2006/relationships/image" Target="../media/image197.png"/><Relationship Id="rId73" Type="http://schemas.openxmlformats.org/officeDocument/2006/relationships/image" Target="../media/image218.svg"/><Relationship Id="rId78" Type="http://schemas.openxmlformats.org/officeDocument/2006/relationships/image" Target="../media/image223.png"/><Relationship Id="rId94" Type="http://schemas.openxmlformats.org/officeDocument/2006/relationships/image" Target="../media/image239.png"/><Relationship Id="rId99" Type="http://schemas.openxmlformats.org/officeDocument/2006/relationships/image" Target="../media/image244.svg"/><Relationship Id="rId101" Type="http://schemas.openxmlformats.org/officeDocument/2006/relationships/image" Target="../media/image246.svg"/><Relationship Id="rId122" Type="http://schemas.openxmlformats.org/officeDocument/2006/relationships/image" Target="../media/image267.png"/><Relationship Id="rId4" Type="http://schemas.openxmlformats.org/officeDocument/2006/relationships/image" Target="../media/image149.png"/><Relationship Id="rId9" Type="http://schemas.openxmlformats.org/officeDocument/2006/relationships/image" Target="../media/image154.svg"/><Relationship Id="rId26" Type="http://schemas.openxmlformats.org/officeDocument/2006/relationships/image" Target="../media/image171.png"/><Relationship Id="rId47" Type="http://schemas.openxmlformats.org/officeDocument/2006/relationships/image" Target="../media/image192.svg"/><Relationship Id="rId68" Type="http://schemas.openxmlformats.org/officeDocument/2006/relationships/image" Target="../media/image213.png"/><Relationship Id="rId89" Type="http://schemas.openxmlformats.org/officeDocument/2006/relationships/image" Target="../media/image234.svg"/><Relationship Id="rId112" Type="http://schemas.openxmlformats.org/officeDocument/2006/relationships/image" Target="../media/image257.png"/><Relationship Id="rId133" Type="http://schemas.openxmlformats.org/officeDocument/2006/relationships/image" Target="../media/image278.svg"/></Relationships>
</file>

<file path=ppt/slideLayouts/_rels/slideLayout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8.svg"/><Relationship Id="rId299" Type="http://schemas.openxmlformats.org/officeDocument/2006/relationships/image" Target="../media/image568.png"/><Relationship Id="rId21" Type="http://schemas.openxmlformats.org/officeDocument/2006/relationships/image" Target="../media/image298.svg"/><Relationship Id="rId63" Type="http://schemas.openxmlformats.org/officeDocument/2006/relationships/image" Target="../media/image338.svg"/><Relationship Id="rId159" Type="http://schemas.openxmlformats.org/officeDocument/2006/relationships/image" Target="../media/image428.svg"/><Relationship Id="rId324" Type="http://schemas.openxmlformats.org/officeDocument/2006/relationships/image" Target="../media/image593.svg"/><Relationship Id="rId366" Type="http://schemas.openxmlformats.org/officeDocument/2006/relationships/image" Target="../media/image635.svg"/><Relationship Id="rId170" Type="http://schemas.openxmlformats.org/officeDocument/2006/relationships/image" Target="../media/image439.png"/><Relationship Id="rId226" Type="http://schemas.openxmlformats.org/officeDocument/2006/relationships/image" Target="../media/image495.png"/><Relationship Id="rId268" Type="http://schemas.openxmlformats.org/officeDocument/2006/relationships/image" Target="../media/image537.png"/><Relationship Id="rId32" Type="http://schemas.openxmlformats.org/officeDocument/2006/relationships/image" Target="../media/image309.png"/><Relationship Id="rId74" Type="http://schemas.openxmlformats.org/officeDocument/2006/relationships/image" Target="../media/image349.png"/><Relationship Id="rId128" Type="http://schemas.openxmlformats.org/officeDocument/2006/relationships/image" Target="../media/image397.png"/><Relationship Id="rId335" Type="http://schemas.openxmlformats.org/officeDocument/2006/relationships/image" Target="../media/image604.png"/><Relationship Id="rId377" Type="http://schemas.openxmlformats.org/officeDocument/2006/relationships/image" Target="../media/image646.png"/><Relationship Id="rId5" Type="http://schemas.openxmlformats.org/officeDocument/2006/relationships/image" Target="../media/image284.svg"/><Relationship Id="rId181" Type="http://schemas.openxmlformats.org/officeDocument/2006/relationships/image" Target="../media/image450.svg"/><Relationship Id="rId237" Type="http://schemas.openxmlformats.org/officeDocument/2006/relationships/image" Target="../media/image506.svg"/><Relationship Id="rId402" Type="http://schemas.openxmlformats.org/officeDocument/2006/relationships/image" Target="../media/image669.svg"/><Relationship Id="rId279" Type="http://schemas.openxmlformats.org/officeDocument/2006/relationships/image" Target="../media/image548.svg"/><Relationship Id="rId43" Type="http://schemas.openxmlformats.org/officeDocument/2006/relationships/image" Target="../media/image320.svg"/><Relationship Id="rId139" Type="http://schemas.openxmlformats.org/officeDocument/2006/relationships/image" Target="../media/image408.svg"/><Relationship Id="rId290" Type="http://schemas.openxmlformats.org/officeDocument/2006/relationships/image" Target="../media/image559.svg"/><Relationship Id="rId304" Type="http://schemas.openxmlformats.org/officeDocument/2006/relationships/image" Target="../media/image573.svg"/><Relationship Id="rId346" Type="http://schemas.openxmlformats.org/officeDocument/2006/relationships/image" Target="../media/image615.svg"/><Relationship Id="rId388" Type="http://schemas.openxmlformats.org/officeDocument/2006/relationships/image" Target="../media/image657.svg"/><Relationship Id="rId85" Type="http://schemas.openxmlformats.org/officeDocument/2006/relationships/image" Target="../media/image358.svg"/><Relationship Id="rId150" Type="http://schemas.openxmlformats.org/officeDocument/2006/relationships/image" Target="../media/image419.png"/><Relationship Id="rId192" Type="http://schemas.openxmlformats.org/officeDocument/2006/relationships/image" Target="../media/image461.png"/><Relationship Id="rId206" Type="http://schemas.openxmlformats.org/officeDocument/2006/relationships/image" Target="../media/image475.png"/><Relationship Id="rId413" Type="http://schemas.openxmlformats.org/officeDocument/2006/relationships/image" Target="../media/image680.png"/><Relationship Id="rId248" Type="http://schemas.openxmlformats.org/officeDocument/2006/relationships/image" Target="../media/image517.png"/><Relationship Id="rId12" Type="http://schemas.openxmlformats.org/officeDocument/2006/relationships/image" Target="../media/image291.png"/><Relationship Id="rId108" Type="http://schemas.openxmlformats.org/officeDocument/2006/relationships/image" Target="../media/image379.png"/><Relationship Id="rId315" Type="http://schemas.openxmlformats.org/officeDocument/2006/relationships/image" Target="../media/image584.png"/><Relationship Id="rId357" Type="http://schemas.openxmlformats.org/officeDocument/2006/relationships/image" Target="../media/image626.png"/><Relationship Id="rId54" Type="http://schemas.openxmlformats.org/officeDocument/2006/relationships/image" Target="../media/image243.png"/><Relationship Id="rId96" Type="http://schemas.openxmlformats.org/officeDocument/2006/relationships/image" Target="../media/image369.png"/><Relationship Id="rId161" Type="http://schemas.openxmlformats.org/officeDocument/2006/relationships/image" Target="../media/image430.svg"/><Relationship Id="rId217" Type="http://schemas.openxmlformats.org/officeDocument/2006/relationships/image" Target="../media/image486.svg"/><Relationship Id="rId399" Type="http://schemas.openxmlformats.org/officeDocument/2006/relationships/image" Target="../media/image217.png"/><Relationship Id="rId259" Type="http://schemas.openxmlformats.org/officeDocument/2006/relationships/image" Target="../media/image528.svg"/><Relationship Id="rId424" Type="http://schemas.openxmlformats.org/officeDocument/2006/relationships/image" Target="../media/image691.svg"/><Relationship Id="rId23" Type="http://schemas.openxmlformats.org/officeDocument/2006/relationships/image" Target="../media/image300.svg"/><Relationship Id="rId119" Type="http://schemas.openxmlformats.org/officeDocument/2006/relationships/image" Target="../media/image390.svg"/><Relationship Id="rId270" Type="http://schemas.openxmlformats.org/officeDocument/2006/relationships/image" Target="../media/image539.png"/><Relationship Id="rId326" Type="http://schemas.openxmlformats.org/officeDocument/2006/relationships/image" Target="../media/image595.svg"/><Relationship Id="rId65" Type="http://schemas.openxmlformats.org/officeDocument/2006/relationships/image" Target="../media/image340.svg"/><Relationship Id="rId130" Type="http://schemas.openxmlformats.org/officeDocument/2006/relationships/image" Target="../media/image399.png"/><Relationship Id="rId368" Type="http://schemas.openxmlformats.org/officeDocument/2006/relationships/image" Target="../media/image637.svg"/><Relationship Id="rId172" Type="http://schemas.openxmlformats.org/officeDocument/2006/relationships/image" Target="../media/image441.png"/><Relationship Id="rId228" Type="http://schemas.openxmlformats.org/officeDocument/2006/relationships/image" Target="../media/image497.png"/><Relationship Id="rId281" Type="http://schemas.openxmlformats.org/officeDocument/2006/relationships/image" Target="../media/image550.svg"/><Relationship Id="rId337" Type="http://schemas.openxmlformats.org/officeDocument/2006/relationships/image" Target="../media/image606.png"/><Relationship Id="rId34" Type="http://schemas.openxmlformats.org/officeDocument/2006/relationships/image" Target="../media/image311.png"/><Relationship Id="rId76" Type="http://schemas.openxmlformats.org/officeDocument/2006/relationships/image" Target="../media/image351.png"/><Relationship Id="rId141" Type="http://schemas.openxmlformats.org/officeDocument/2006/relationships/image" Target="../media/image410.svg"/><Relationship Id="rId379" Type="http://schemas.openxmlformats.org/officeDocument/2006/relationships/image" Target="../media/image648.png"/><Relationship Id="rId7" Type="http://schemas.openxmlformats.org/officeDocument/2006/relationships/image" Target="../media/image286.svg"/><Relationship Id="rId183" Type="http://schemas.openxmlformats.org/officeDocument/2006/relationships/image" Target="../media/image452.svg"/><Relationship Id="rId239" Type="http://schemas.openxmlformats.org/officeDocument/2006/relationships/image" Target="../media/image508.svg"/><Relationship Id="rId390" Type="http://schemas.openxmlformats.org/officeDocument/2006/relationships/image" Target="../media/image659.svg"/><Relationship Id="rId404" Type="http://schemas.openxmlformats.org/officeDocument/2006/relationships/image" Target="../media/image671.svg"/><Relationship Id="rId250" Type="http://schemas.openxmlformats.org/officeDocument/2006/relationships/image" Target="../media/image519.png"/><Relationship Id="rId292" Type="http://schemas.openxmlformats.org/officeDocument/2006/relationships/image" Target="../media/image561.svg"/><Relationship Id="rId306" Type="http://schemas.openxmlformats.org/officeDocument/2006/relationships/image" Target="../media/image575.svg"/><Relationship Id="rId45" Type="http://schemas.openxmlformats.org/officeDocument/2006/relationships/image" Target="../media/image322.svg"/><Relationship Id="rId87" Type="http://schemas.openxmlformats.org/officeDocument/2006/relationships/image" Target="../media/image360.svg"/><Relationship Id="rId110" Type="http://schemas.openxmlformats.org/officeDocument/2006/relationships/image" Target="../media/image381.png"/><Relationship Id="rId348" Type="http://schemas.openxmlformats.org/officeDocument/2006/relationships/image" Target="../media/image617.svg"/><Relationship Id="rId152" Type="http://schemas.openxmlformats.org/officeDocument/2006/relationships/image" Target="../media/image421.png"/><Relationship Id="rId194" Type="http://schemas.openxmlformats.org/officeDocument/2006/relationships/image" Target="../media/image463.png"/><Relationship Id="rId208" Type="http://schemas.openxmlformats.org/officeDocument/2006/relationships/image" Target="../media/image477.png"/><Relationship Id="rId415" Type="http://schemas.openxmlformats.org/officeDocument/2006/relationships/image" Target="../media/image682.png"/><Relationship Id="rId261" Type="http://schemas.openxmlformats.org/officeDocument/2006/relationships/image" Target="../media/image530.svg"/><Relationship Id="rId14" Type="http://schemas.openxmlformats.org/officeDocument/2006/relationships/image" Target="../media/image293.png"/><Relationship Id="rId56" Type="http://schemas.openxmlformats.org/officeDocument/2006/relationships/image" Target="../media/image331.png"/><Relationship Id="rId317" Type="http://schemas.openxmlformats.org/officeDocument/2006/relationships/image" Target="../media/image586.png"/><Relationship Id="rId359" Type="http://schemas.openxmlformats.org/officeDocument/2006/relationships/image" Target="../media/image628.png"/><Relationship Id="rId98" Type="http://schemas.openxmlformats.org/officeDocument/2006/relationships/image" Target="../media/image219.png"/><Relationship Id="rId121" Type="http://schemas.openxmlformats.org/officeDocument/2006/relationships/image" Target="../media/image392.svg"/><Relationship Id="rId163" Type="http://schemas.openxmlformats.org/officeDocument/2006/relationships/image" Target="../media/image432.svg"/><Relationship Id="rId219" Type="http://schemas.openxmlformats.org/officeDocument/2006/relationships/image" Target="../media/image488.svg"/><Relationship Id="rId370" Type="http://schemas.openxmlformats.org/officeDocument/2006/relationships/image" Target="../media/image639.svg"/><Relationship Id="rId426" Type="http://schemas.openxmlformats.org/officeDocument/2006/relationships/image" Target="../media/image693.svg"/><Relationship Id="rId230" Type="http://schemas.openxmlformats.org/officeDocument/2006/relationships/image" Target="../media/image499.png"/><Relationship Id="rId25" Type="http://schemas.openxmlformats.org/officeDocument/2006/relationships/image" Target="../media/image302.svg"/><Relationship Id="rId67" Type="http://schemas.openxmlformats.org/officeDocument/2006/relationships/image" Target="../media/image342.svg"/><Relationship Id="rId272" Type="http://schemas.openxmlformats.org/officeDocument/2006/relationships/image" Target="../media/image541.png"/><Relationship Id="rId328" Type="http://schemas.openxmlformats.org/officeDocument/2006/relationships/image" Target="../media/image597.svg"/><Relationship Id="rId132" Type="http://schemas.openxmlformats.org/officeDocument/2006/relationships/image" Target="../media/image401.png"/><Relationship Id="rId174" Type="http://schemas.openxmlformats.org/officeDocument/2006/relationships/image" Target="../media/image443.png"/><Relationship Id="rId381" Type="http://schemas.openxmlformats.org/officeDocument/2006/relationships/image" Target="../media/image650.png"/><Relationship Id="rId241" Type="http://schemas.openxmlformats.org/officeDocument/2006/relationships/image" Target="../media/image510.svg"/><Relationship Id="rId36" Type="http://schemas.openxmlformats.org/officeDocument/2006/relationships/image" Target="../media/image313.png"/><Relationship Id="rId283" Type="http://schemas.openxmlformats.org/officeDocument/2006/relationships/image" Target="../media/image552.png"/><Relationship Id="rId339" Type="http://schemas.openxmlformats.org/officeDocument/2006/relationships/image" Target="../media/image608.png"/><Relationship Id="rId78" Type="http://schemas.openxmlformats.org/officeDocument/2006/relationships/image" Target="../media/image209.png"/><Relationship Id="rId101" Type="http://schemas.openxmlformats.org/officeDocument/2006/relationships/image" Target="../media/image372.svg"/><Relationship Id="rId143" Type="http://schemas.openxmlformats.org/officeDocument/2006/relationships/image" Target="../media/image412.svg"/><Relationship Id="rId185" Type="http://schemas.openxmlformats.org/officeDocument/2006/relationships/image" Target="../media/image454.svg"/><Relationship Id="rId350" Type="http://schemas.openxmlformats.org/officeDocument/2006/relationships/image" Target="../media/image619.svg"/><Relationship Id="rId406" Type="http://schemas.openxmlformats.org/officeDocument/2006/relationships/image" Target="../media/image673.svg"/><Relationship Id="rId9" Type="http://schemas.openxmlformats.org/officeDocument/2006/relationships/image" Target="../media/image288.svg"/><Relationship Id="rId210" Type="http://schemas.openxmlformats.org/officeDocument/2006/relationships/image" Target="../media/image479.png"/><Relationship Id="rId392" Type="http://schemas.openxmlformats.org/officeDocument/2006/relationships/image" Target="../media/image661.svg"/><Relationship Id="rId252" Type="http://schemas.openxmlformats.org/officeDocument/2006/relationships/image" Target="../media/image521.png"/><Relationship Id="rId294" Type="http://schemas.openxmlformats.org/officeDocument/2006/relationships/image" Target="../media/image563.svg"/><Relationship Id="rId308" Type="http://schemas.openxmlformats.org/officeDocument/2006/relationships/image" Target="../media/image577.svg"/><Relationship Id="rId47" Type="http://schemas.openxmlformats.org/officeDocument/2006/relationships/image" Target="../media/image324.svg"/><Relationship Id="rId89" Type="http://schemas.openxmlformats.org/officeDocument/2006/relationships/image" Target="../media/image362.svg"/><Relationship Id="rId112" Type="http://schemas.openxmlformats.org/officeDocument/2006/relationships/image" Target="../media/image383.png"/><Relationship Id="rId154" Type="http://schemas.openxmlformats.org/officeDocument/2006/relationships/image" Target="../media/image423.png"/><Relationship Id="rId361" Type="http://schemas.openxmlformats.org/officeDocument/2006/relationships/image" Target="../media/image630.png"/><Relationship Id="rId196" Type="http://schemas.openxmlformats.org/officeDocument/2006/relationships/image" Target="../media/image465.png"/><Relationship Id="rId417" Type="http://schemas.openxmlformats.org/officeDocument/2006/relationships/image" Target="../media/image684.png"/><Relationship Id="rId16" Type="http://schemas.openxmlformats.org/officeDocument/2006/relationships/image" Target="../media/image295.png"/><Relationship Id="rId221" Type="http://schemas.openxmlformats.org/officeDocument/2006/relationships/image" Target="../media/image490.svg"/><Relationship Id="rId263" Type="http://schemas.openxmlformats.org/officeDocument/2006/relationships/image" Target="../media/image532.svg"/><Relationship Id="rId319" Type="http://schemas.openxmlformats.org/officeDocument/2006/relationships/image" Target="../media/image588.png"/><Relationship Id="rId58" Type="http://schemas.openxmlformats.org/officeDocument/2006/relationships/image" Target="../media/image333.png"/><Relationship Id="rId123" Type="http://schemas.openxmlformats.org/officeDocument/2006/relationships/image" Target="../media/image226.svg"/><Relationship Id="rId330" Type="http://schemas.openxmlformats.org/officeDocument/2006/relationships/image" Target="../media/image599.svg"/><Relationship Id="rId165" Type="http://schemas.openxmlformats.org/officeDocument/2006/relationships/image" Target="../media/image434.svg"/><Relationship Id="rId372" Type="http://schemas.openxmlformats.org/officeDocument/2006/relationships/image" Target="../media/image641.svg"/><Relationship Id="rId232" Type="http://schemas.openxmlformats.org/officeDocument/2006/relationships/image" Target="../media/image501.png"/><Relationship Id="rId274" Type="http://schemas.openxmlformats.org/officeDocument/2006/relationships/image" Target="../media/image543.png"/><Relationship Id="rId27" Type="http://schemas.openxmlformats.org/officeDocument/2006/relationships/image" Target="../media/image304.svg"/><Relationship Id="rId69" Type="http://schemas.openxmlformats.org/officeDocument/2006/relationships/image" Target="../media/image344.svg"/><Relationship Id="rId134" Type="http://schemas.openxmlformats.org/officeDocument/2006/relationships/image" Target="../media/image403.png"/><Relationship Id="rId80" Type="http://schemas.openxmlformats.org/officeDocument/2006/relationships/image" Target="../media/image353.png"/><Relationship Id="rId176" Type="http://schemas.openxmlformats.org/officeDocument/2006/relationships/image" Target="../media/image445.png"/><Relationship Id="rId341" Type="http://schemas.openxmlformats.org/officeDocument/2006/relationships/image" Target="../media/image610.png"/><Relationship Id="rId383" Type="http://schemas.openxmlformats.org/officeDocument/2006/relationships/image" Target="../media/image652.png"/><Relationship Id="rId201" Type="http://schemas.openxmlformats.org/officeDocument/2006/relationships/image" Target="../media/image470.svg"/><Relationship Id="rId243" Type="http://schemas.openxmlformats.org/officeDocument/2006/relationships/image" Target="../media/image512.svg"/><Relationship Id="rId285" Type="http://schemas.openxmlformats.org/officeDocument/2006/relationships/image" Target="../media/image554.png"/><Relationship Id="rId38" Type="http://schemas.openxmlformats.org/officeDocument/2006/relationships/image" Target="../media/image315.png"/><Relationship Id="rId103" Type="http://schemas.openxmlformats.org/officeDocument/2006/relationships/image" Target="../media/image374.svg"/><Relationship Id="rId310" Type="http://schemas.openxmlformats.org/officeDocument/2006/relationships/image" Target="../media/image579.svg"/><Relationship Id="rId70" Type="http://schemas.openxmlformats.org/officeDocument/2006/relationships/image" Target="../media/image345.png"/><Relationship Id="rId91" Type="http://schemas.openxmlformats.org/officeDocument/2006/relationships/image" Target="../media/image364.svg"/><Relationship Id="rId145" Type="http://schemas.openxmlformats.org/officeDocument/2006/relationships/image" Target="../media/image414.svg"/><Relationship Id="rId166" Type="http://schemas.openxmlformats.org/officeDocument/2006/relationships/image" Target="../media/image435.png"/><Relationship Id="rId187" Type="http://schemas.openxmlformats.org/officeDocument/2006/relationships/image" Target="../media/image456.svg"/><Relationship Id="rId331" Type="http://schemas.openxmlformats.org/officeDocument/2006/relationships/image" Target="../media/image600.png"/><Relationship Id="rId352" Type="http://schemas.openxmlformats.org/officeDocument/2006/relationships/image" Target="../media/image621.svg"/><Relationship Id="rId373" Type="http://schemas.openxmlformats.org/officeDocument/2006/relationships/image" Target="../media/image642.png"/><Relationship Id="rId394" Type="http://schemas.openxmlformats.org/officeDocument/2006/relationships/image" Target="../media/image663.svg"/><Relationship Id="rId408" Type="http://schemas.openxmlformats.org/officeDocument/2006/relationships/image" Target="../media/image675.svg"/><Relationship Id="rId1" Type="http://schemas.openxmlformats.org/officeDocument/2006/relationships/slideMaster" Target="../slideMasters/slideMaster1.xml"/><Relationship Id="rId212" Type="http://schemas.openxmlformats.org/officeDocument/2006/relationships/image" Target="../media/image481.png"/><Relationship Id="rId233" Type="http://schemas.openxmlformats.org/officeDocument/2006/relationships/image" Target="../media/image502.svg"/><Relationship Id="rId254" Type="http://schemas.openxmlformats.org/officeDocument/2006/relationships/image" Target="../media/image523.png"/><Relationship Id="rId28" Type="http://schemas.openxmlformats.org/officeDocument/2006/relationships/image" Target="../media/image305.png"/><Relationship Id="rId49" Type="http://schemas.openxmlformats.org/officeDocument/2006/relationships/image" Target="../media/image326.svg"/><Relationship Id="rId114" Type="http://schemas.openxmlformats.org/officeDocument/2006/relationships/image" Target="../media/image385.png"/><Relationship Id="rId275" Type="http://schemas.openxmlformats.org/officeDocument/2006/relationships/image" Target="../media/image544.svg"/><Relationship Id="rId296" Type="http://schemas.openxmlformats.org/officeDocument/2006/relationships/image" Target="../media/image565.svg"/><Relationship Id="rId300" Type="http://schemas.openxmlformats.org/officeDocument/2006/relationships/image" Target="../media/image569.svg"/><Relationship Id="rId60" Type="http://schemas.openxmlformats.org/officeDocument/2006/relationships/image" Target="../media/image335.png"/><Relationship Id="rId81" Type="http://schemas.openxmlformats.org/officeDocument/2006/relationships/image" Target="../media/image354.svg"/><Relationship Id="rId135" Type="http://schemas.openxmlformats.org/officeDocument/2006/relationships/image" Target="../media/image404.svg"/><Relationship Id="rId156" Type="http://schemas.openxmlformats.org/officeDocument/2006/relationships/image" Target="../media/image425.png"/><Relationship Id="rId177" Type="http://schemas.openxmlformats.org/officeDocument/2006/relationships/image" Target="../media/image446.svg"/><Relationship Id="rId198" Type="http://schemas.openxmlformats.org/officeDocument/2006/relationships/image" Target="../media/image467.png"/><Relationship Id="rId321" Type="http://schemas.openxmlformats.org/officeDocument/2006/relationships/image" Target="../media/image590.png"/><Relationship Id="rId342" Type="http://schemas.openxmlformats.org/officeDocument/2006/relationships/image" Target="../media/image611.svg"/><Relationship Id="rId363" Type="http://schemas.openxmlformats.org/officeDocument/2006/relationships/image" Target="../media/image632.png"/><Relationship Id="rId384" Type="http://schemas.openxmlformats.org/officeDocument/2006/relationships/image" Target="../media/image653.svg"/><Relationship Id="rId419" Type="http://schemas.openxmlformats.org/officeDocument/2006/relationships/image" Target="../media/image686.png"/><Relationship Id="rId202" Type="http://schemas.openxmlformats.org/officeDocument/2006/relationships/image" Target="../media/image471.png"/><Relationship Id="rId223" Type="http://schemas.openxmlformats.org/officeDocument/2006/relationships/image" Target="../media/image492.svg"/><Relationship Id="rId244" Type="http://schemas.openxmlformats.org/officeDocument/2006/relationships/image" Target="../media/image513.png"/><Relationship Id="rId18" Type="http://schemas.openxmlformats.org/officeDocument/2006/relationships/image" Target="../media/image181.png"/><Relationship Id="rId39" Type="http://schemas.openxmlformats.org/officeDocument/2006/relationships/image" Target="../media/image316.svg"/><Relationship Id="rId265" Type="http://schemas.openxmlformats.org/officeDocument/2006/relationships/image" Target="../media/image534.svg"/><Relationship Id="rId286" Type="http://schemas.openxmlformats.org/officeDocument/2006/relationships/image" Target="../media/image555.svg"/><Relationship Id="rId50" Type="http://schemas.openxmlformats.org/officeDocument/2006/relationships/image" Target="../media/image327.png"/><Relationship Id="rId104" Type="http://schemas.openxmlformats.org/officeDocument/2006/relationships/image" Target="../media/image375.png"/><Relationship Id="rId125" Type="http://schemas.openxmlformats.org/officeDocument/2006/relationships/image" Target="../media/image394.svg"/><Relationship Id="rId146" Type="http://schemas.openxmlformats.org/officeDocument/2006/relationships/image" Target="../media/image415.png"/><Relationship Id="rId167" Type="http://schemas.openxmlformats.org/officeDocument/2006/relationships/image" Target="../media/image436.svg"/><Relationship Id="rId188" Type="http://schemas.openxmlformats.org/officeDocument/2006/relationships/image" Target="../media/image457.png"/><Relationship Id="rId311" Type="http://schemas.openxmlformats.org/officeDocument/2006/relationships/image" Target="../media/image580.png"/><Relationship Id="rId332" Type="http://schemas.openxmlformats.org/officeDocument/2006/relationships/image" Target="../media/image601.svg"/><Relationship Id="rId353" Type="http://schemas.openxmlformats.org/officeDocument/2006/relationships/image" Target="../media/image622.png"/><Relationship Id="rId374" Type="http://schemas.openxmlformats.org/officeDocument/2006/relationships/image" Target="../media/image643.svg"/><Relationship Id="rId395" Type="http://schemas.openxmlformats.org/officeDocument/2006/relationships/image" Target="../media/image664.png"/><Relationship Id="rId409" Type="http://schemas.openxmlformats.org/officeDocument/2006/relationships/image" Target="../media/image676.png"/><Relationship Id="rId71" Type="http://schemas.openxmlformats.org/officeDocument/2006/relationships/image" Target="../media/image346.svg"/><Relationship Id="rId92" Type="http://schemas.openxmlformats.org/officeDocument/2006/relationships/image" Target="../media/image365.png"/><Relationship Id="rId213" Type="http://schemas.openxmlformats.org/officeDocument/2006/relationships/image" Target="../media/image482.svg"/><Relationship Id="rId234" Type="http://schemas.openxmlformats.org/officeDocument/2006/relationships/image" Target="../media/image503.png"/><Relationship Id="rId420" Type="http://schemas.openxmlformats.org/officeDocument/2006/relationships/image" Target="../media/image687.svg"/><Relationship Id="rId2" Type="http://schemas.openxmlformats.org/officeDocument/2006/relationships/image" Target="../media/image281.png"/><Relationship Id="rId29" Type="http://schemas.openxmlformats.org/officeDocument/2006/relationships/image" Target="../media/image306.svg"/><Relationship Id="rId255" Type="http://schemas.openxmlformats.org/officeDocument/2006/relationships/image" Target="../media/image524.svg"/><Relationship Id="rId276" Type="http://schemas.openxmlformats.org/officeDocument/2006/relationships/image" Target="../media/image545.png"/><Relationship Id="rId297" Type="http://schemas.openxmlformats.org/officeDocument/2006/relationships/image" Target="../media/image566.png"/><Relationship Id="rId40" Type="http://schemas.openxmlformats.org/officeDocument/2006/relationships/image" Target="../media/image317.png"/><Relationship Id="rId115" Type="http://schemas.openxmlformats.org/officeDocument/2006/relationships/image" Target="../media/image386.svg"/><Relationship Id="rId136" Type="http://schemas.openxmlformats.org/officeDocument/2006/relationships/image" Target="../media/image405.png"/><Relationship Id="rId157" Type="http://schemas.openxmlformats.org/officeDocument/2006/relationships/image" Target="../media/image426.svg"/><Relationship Id="rId178" Type="http://schemas.openxmlformats.org/officeDocument/2006/relationships/image" Target="../media/image447.png"/><Relationship Id="rId301" Type="http://schemas.openxmlformats.org/officeDocument/2006/relationships/image" Target="../media/image570.png"/><Relationship Id="rId322" Type="http://schemas.openxmlformats.org/officeDocument/2006/relationships/image" Target="../media/image591.svg"/><Relationship Id="rId343" Type="http://schemas.openxmlformats.org/officeDocument/2006/relationships/image" Target="../media/image612.png"/><Relationship Id="rId364" Type="http://schemas.openxmlformats.org/officeDocument/2006/relationships/image" Target="../media/image633.svg"/><Relationship Id="rId61" Type="http://schemas.openxmlformats.org/officeDocument/2006/relationships/image" Target="../media/image336.svg"/><Relationship Id="rId82" Type="http://schemas.openxmlformats.org/officeDocument/2006/relationships/image" Target="../media/image355.png"/><Relationship Id="rId199" Type="http://schemas.openxmlformats.org/officeDocument/2006/relationships/image" Target="../media/image468.svg"/><Relationship Id="rId203" Type="http://schemas.openxmlformats.org/officeDocument/2006/relationships/image" Target="../media/image472.svg"/><Relationship Id="rId385" Type="http://schemas.openxmlformats.org/officeDocument/2006/relationships/image" Target="../media/image654.png"/><Relationship Id="rId19" Type="http://schemas.openxmlformats.org/officeDocument/2006/relationships/image" Target="../media/image182.svg"/><Relationship Id="rId224" Type="http://schemas.openxmlformats.org/officeDocument/2006/relationships/image" Target="../media/image493.png"/><Relationship Id="rId245" Type="http://schemas.openxmlformats.org/officeDocument/2006/relationships/image" Target="../media/image514.svg"/><Relationship Id="rId266" Type="http://schemas.openxmlformats.org/officeDocument/2006/relationships/image" Target="../media/image535.png"/><Relationship Id="rId287" Type="http://schemas.openxmlformats.org/officeDocument/2006/relationships/image" Target="../media/image556.png"/><Relationship Id="rId410" Type="http://schemas.openxmlformats.org/officeDocument/2006/relationships/image" Target="../media/image677.svg"/><Relationship Id="rId30" Type="http://schemas.openxmlformats.org/officeDocument/2006/relationships/image" Target="../media/image307.png"/><Relationship Id="rId105" Type="http://schemas.openxmlformats.org/officeDocument/2006/relationships/image" Target="../media/image376.svg"/><Relationship Id="rId126" Type="http://schemas.openxmlformats.org/officeDocument/2006/relationships/image" Target="../media/image395.png"/><Relationship Id="rId147" Type="http://schemas.openxmlformats.org/officeDocument/2006/relationships/image" Target="../media/image416.svg"/><Relationship Id="rId168" Type="http://schemas.openxmlformats.org/officeDocument/2006/relationships/image" Target="../media/image437.png"/><Relationship Id="rId312" Type="http://schemas.openxmlformats.org/officeDocument/2006/relationships/image" Target="../media/image581.svg"/><Relationship Id="rId333" Type="http://schemas.openxmlformats.org/officeDocument/2006/relationships/image" Target="../media/image602.png"/><Relationship Id="rId354" Type="http://schemas.openxmlformats.org/officeDocument/2006/relationships/image" Target="../media/image623.svg"/><Relationship Id="rId51" Type="http://schemas.openxmlformats.org/officeDocument/2006/relationships/image" Target="../media/image328.svg"/><Relationship Id="rId72" Type="http://schemas.openxmlformats.org/officeDocument/2006/relationships/image" Target="../media/image347.png"/><Relationship Id="rId93" Type="http://schemas.openxmlformats.org/officeDocument/2006/relationships/image" Target="../media/image366.svg"/><Relationship Id="rId189" Type="http://schemas.openxmlformats.org/officeDocument/2006/relationships/image" Target="../media/image458.svg"/><Relationship Id="rId375" Type="http://schemas.openxmlformats.org/officeDocument/2006/relationships/image" Target="../media/image644.png"/><Relationship Id="rId396" Type="http://schemas.openxmlformats.org/officeDocument/2006/relationships/image" Target="../media/image665.svg"/><Relationship Id="rId3" Type="http://schemas.openxmlformats.org/officeDocument/2006/relationships/image" Target="../media/image282.svg"/><Relationship Id="rId214" Type="http://schemas.openxmlformats.org/officeDocument/2006/relationships/image" Target="../media/image483.png"/><Relationship Id="rId235" Type="http://schemas.openxmlformats.org/officeDocument/2006/relationships/image" Target="../media/image504.svg"/><Relationship Id="rId256" Type="http://schemas.openxmlformats.org/officeDocument/2006/relationships/image" Target="../media/image525.png"/><Relationship Id="rId277" Type="http://schemas.openxmlformats.org/officeDocument/2006/relationships/image" Target="../media/image546.svg"/><Relationship Id="rId298" Type="http://schemas.openxmlformats.org/officeDocument/2006/relationships/image" Target="../media/image567.svg"/><Relationship Id="rId400" Type="http://schemas.openxmlformats.org/officeDocument/2006/relationships/image" Target="../media/image218.svg"/><Relationship Id="rId421" Type="http://schemas.openxmlformats.org/officeDocument/2006/relationships/image" Target="../media/image688.png"/><Relationship Id="rId116" Type="http://schemas.openxmlformats.org/officeDocument/2006/relationships/image" Target="../media/image387.png"/><Relationship Id="rId137" Type="http://schemas.openxmlformats.org/officeDocument/2006/relationships/image" Target="../media/image406.svg"/><Relationship Id="rId158" Type="http://schemas.openxmlformats.org/officeDocument/2006/relationships/image" Target="../media/image427.png"/><Relationship Id="rId302" Type="http://schemas.openxmlformats.org/officeDocument/2006/relationships/image" Target="../media/image571.svg"/><Relationship Id="rId323" Type="http://schemas.openxmlformats.org/officeDocument/2006/relationships/image" Target="../media/image592.png"/><Relationship Id="rId344" Type="http://schemas.openxmlformats.org/officeDocument/2006/relationships/image" Target="../media/image613.svg"/><Relationship Id="rId20" Type="http://schemas.openxmlformats.org/officeDocument/2006/relationships/image" Target="../media/image297.png"/><Relationship Id="rId41" Type="http://schemas.openxmlformats.org/officeDocument/2006/relationships/image" Target="../media/image318.svg"/><Relationship Id="rId62" Type="http://schemas.openxmlformats.org/officeDocument/2006/relationships/image" Target="../media/image337.png"/><Relationship Id="rId83" Type="http://schemas.openxmlformats.org/officeDocument/2006/relationships/image" Target="../media/image356.svg"/><Relationship Id="rId179" Type="http://schemas.openxmlformats.org/officeDocument/2006/relationships/image" Target="../media/image448.svg"/><Relationship Id="rId365" Type="http://schemas.openxmlformats.org/officeDocument/2006/relationships/image" Target="../media/image634.png"/><Relationship Id="rId386" Type="http://schemas.openxmlformats.org/officeDocument/2006/relationships/image" Target="../media/image655.svg"/><Relationship Id="rId190" Type="http://schemas.openxmlformats.org/officeDocument/2006/relationships/image" Target="../media/image459.png"/><Relationship Id="rId204" Type="http://schemas.openxmlformats.org/officeDocument/2006/relationships/image" Target="../media/image473.png"/><Relationship Id="rId225" Type="http://schemas.openxmlformats.org/officeDocument/2006/relationships/image" Target="../media/image494.svg"/><Relationship Id="rId246" Type="http://schemas.openxmlformats.org/officeDocument/2006/relationships/image" Target="../media/image515.png"/><Relationship Id="rId267" Type="http://schemas.openxmlformats.org/officeDocument/2006/relationships/image" Target="../media/image536.svg"/><Relationship Id="rId288" Type="http://schemas.openxmlformats.org/officeDocument/2006/relationships/image" Target="../media/image557.svg"/><Relationship Id="rId411" Type="http://schemas.openxmlformats.org/officeDocument/2006/relationships/image" Target="../media/image678.png"/><Relationship Id="rId106" Type="http://schemas.openxmlformats.org/officeDocument/2006/relationships/image" Target="../media/image377.png"/><Relationship Id="rId127" Type="http://schemas.openxmlformats.org/officeDocument/2006/relationships/image" Target="../media/image396.svg"/><Relationship Id="rId313" Type="http://schemas.openxmlformats.org/officeDocument/2006/relationships/image" Target="../media/image582.png"/><Relationship Id="rId10" Type="http://schemas.openxmlformats.org/officeDocument/2006/relationships/image" Target="../media/image289.png"/><Relationship Id="rId31" Type="http://schemas.openxmlformats.org/officeDocument/2006/relationships/image" Target="../media/image308.svg"/><Relationship Id="rId52" Type="http://schemas.openxmlformats.org/officeDocument/2006/relationships/image" Target="../media/image329.png"/><Relationship Id="rId73" Type="http://schemas.openxmlformats.org/officeDocument/2006/relationships/image" Target="../media/image348.svg"/><Relationship Id="rId94" Type="http://schemas.openxmlformats.org/officeDocument/2006/relationships/image" Target="../media/image367.png"/><Relationship Id="rId148" Type="http://schemas.openxmlformats.org/officeDocument/2006/relationships/image" Target="../media/image417.png"/><Relationship Id="rId169" Type="http://schemas.openxmlformats.org/officeDocument/2006/relationships/image" Target="../media/image438.svg"/><Relationship Id="rId334" Type="http://schemas.openxmlformats.org/officeDocument/2006/relationships/image" Target="../media/image603.svg"/><Relationship Id="rId355" Type="http://schemas.openxmlformats.org/officeDocument/2006/relationships/image" Target="../media/image624.png"/><Relationship Id="rId376" Type="http://schemas.openxmlformats.org/officeDocument/2006/relationships/image" Target="../media/image645.svg"/><Relationship Id="rId397" Type="http://schemas.openxmlformats.org/officeDocument/2006/relationships/image" Target="../media/image666.png"/><Relationship Id="rId4" Type="http://schemas.openxmlformats.org/officeDocument/2006/relationships/image" Target="../media/image283.png"/><Relationship Id="rId180" Type="http://schemas.openxmlformats.org/officeDocument/2006/relationships/image" Target="../media/image449.png"/><Relationship Id="rId215" Type="http://schemas.openxmlformats.org/officeDocument/2006/relationships/image" Target="../media/image484.svg"/><Relationship Id="rId236" Type="http://schemas.openxmlformats.org/officeDocument/2006/relationships/image" Target="../media/image505.png"/><Relationship Id="rId257" Type="http://schemas.openxmlformats.org/officeDocument/2006/relationships/image" Target="../media/image526.svg"/><Relationship Id="rId278" Type="http://schemas.openxmlformats.org/officeDocument/2006/relationships/image" Target="../media/image547.png"/><Relationship Id="rId401" Type="http://schemas.openxmlformats.org/officeDocument/2006/relationships/image" Target="../media/image668.png"/><Relationship Id="rId422" Type="http://schemas.openxmlformats.org/officeDocument/2006/relationships/image" Target="../media/image689.svg"/><Relationship Id="rId303" Type="http://schemas.openxmlformats.org/officeDocument/2006/relationships/image" Target="../media/image572.png"/><Relationship Id="rId42" Type="http://schemas.openxmlformats.org/officeDocument/2006/relationships/image" Target="../media/image319.png"/><Relationship Id="rId84" Type="http://schemas.openxmlformats.org/officeDocument/2006/relationships/image" Target="../media/image357.png"/><Relationship Id="rId138" Type="http://schemas.openxmlformats.org/officeDocument/2006/relationships/image" Target="../media/image407.png"/><Relationship Id="rId345" Type="http://schemas.openxmlformats.org/officeDocument/2006/relationships/image" Target="../media/image614.png"/><Relationship Id="rId387" Type="http://schemas.openxmlformats.org/officeDocument/2006/relationships/image" Target="../media/image656.png"/><Relationship Id="rId191" Type="http://schemas.openxmlformats.org/officeDocument/2006/relationships/image" Target="../media/image460.svg"/><Relationship Id="rId205" Type="http://schemas.openxmlformats.org/officeDocument/2006/relationships/image" Target="../media/image474.svg"/><Relationship Id="rId247" Type="http://schemas.openxmlformats.org/officeDocument/2006/relationships/image" Target="../media/image516.svg"/><Relationship Id="rId412" Type="http://schemas.openxmlformats.org/officeDocument/2006/relationships/image" Target="../media/image679.svg"/><Relationship Id="rId107" Type="http://schemas.openxmlformats.org/officeDocument/2006/relationships/image" Target="../media/image378.svg"/><Relationship Id="rId289" Type="http://schemas.openxmlformats.org/officeDocument/2006/relationships/image" Target="../media/image558.png"/><Relationship Id="rId11" Type="http://schemas.openxmlformats.org/officeDocument/2006/relationships/image" Target="../media/image290.svg"/><Relationship Id="rId53" Type="http://schemas.openxmlformats.org/officeDocument/2006/relationships/image" Target="../media/image330.svg"/><Relationship Id="rId149" Type="http://schemas.openxmlformats.org/officeDocument/2006/relationships/image" Target="../media/image418.svg"/><Relationship Id="rId314" Type="http://schemas.openxmlformats.org/officeDocument/2006/relationships/image" Target="../media/image583.svg"/><Relationship Id="rId356" Type="http://schemas.openxmlformats.org/officeDocument/2006/relationships/image" Target="../media/image625.svg"/><Relationship Id="rId398" Type="http://schemas.openxmlformats.org/officeDocument/2006/relationships/image" Target="../media/image667.svg"/><Relationship Id="rId95" Type="http://schemas.openxmlformats.org/officeDocument/2006/relationships/image" Target="../media/image368.svg"/><Relationship Id="rId160" Type="http://schemas.openxmlformats.org/officeDocument/2006/relationships/image" Target="../media/image429.png"/><Relationship Id="rId216" Type="http://schemas.openxmlformats.org/officeDocument/2006/relationships/image" Target="../media/image485.png"/><Relationship Id="rId423" Type="http://schemas.openxmlformats.org/officeDocument/2006/relationships/image" Target="../media/image690.png"/><Relationship Id="rId258" Type="http://schemas.openxmlformats.org/officeDocument/2006/relationships/image" Target="../media/image527.png"/><Relationship Id="rId22" Type="http://schemas.openxmlformats.org/officeDocument/2006/relationships/image" Target="../media/image299.png"/><Relationship Id="rId64" Type="http://schemas.openxmlformats.org/officeDocument/2006/relationships/image" Target="../media/image339.png"/><Relationship Id="rId118" Type="http://schemas.openxmlformats.org/officeDocument/2006/relationships/image" Target="../media/image389.png"/><Relationship Id="rId325" Type="http://schemas.openxmlformats.org/officeDocument/2006/relationships/image" Target="../media/image594.png"/><Relationship Id="rId367" Type="http://schemas.openxmlformats.org/officeDocument/2006/relationships/image" Target="../media/image636.png"/><Relationship Id="rId171" Type="http://schemas.openxmlformats.org/officeDocument/2006/relationships/image" Target="../media/image440.svg"/><Relationship Id="rId227" Type="http://schemas.openxmlformats.org/officeDocument/2006/relationships/image" Target="../media/image496.svg"/><Relationship Id="rId269" Type="http://schemas.openxmlformats.org/officeDocument/2006/relationships/image" Target="../media/image538.svg"/><Relationship Id="rId33" Type="http://schemas.openxmlformats.org/officeDocument/2006/relationships/image" Target="../media/image310.svg"/><Relationship Id="rId129" Type="http://schemas.openxmlformats.org/officeDocument/2006/relationships/image" Target="../media/image398.svg"/><Relationship Id="rId280" Type="http://schemas.openxmlformats.org/officeDocument/2006/relationships/image" Target="../media/image549.png"/><Relationship Id="rId336" Type="http://schemas.openxmlformats.org/officeDocument/2006/relationships/image" Target="../media/image605.svg"/><Relationship Id="rId75" Type="http://schemas.openxmlformats.org/officeDocument/2006/relationships/image" Target="../media/image350.svg"/><Relationship Id="rId140" Type="http://schemas.openxmlformats.org/officeDocument/2006/relationships/image" Target="../media/image409.png"/><Relationship Id="rId182" Type="http://schemas.openxmlformats.org/officeDocument/2006/relationships/image" Target="../media/image451.png"/><Relationship Id="rId378" Type="http://schemas.openxmlformats.org/officeDocument/2006/relationships/image" Target="../media/image647.svg"/><Relationship Id="rId403" Type="http://schemas.openxmlformats.org/officeDocument/2006/relationships/image" Target="../media/image670.png"/><Relationship Id="rId6" Type="http://schemas.openxmlformats.org/officeDocument/2006/relationships/image" Target="../media/image285.png"/><Relationship Id="rId238" Type="http://schemas.openxmlformats.org/officeDocument/2006/relationships/image" Target="../media/image507.png"/><Relationship Id="rId291" Type="http://schemas.openxmlformats.org/officeDocument/2006/relationships/image" Target="../media/image560.png"/><Relationship Id="rId305" Type="http://schemas.openxmlformats.org/officeDocument/2006/relationships/image" Target="../media/image574.png"/><Relationship Id="rId347" Type="http://schemas.openxmlformats.org/officeDocument/2006/relationships/image" Target="../media/image616.png"/><Relationship Id="rId44" Type="http://schemas.openxmlformats.org/officeDocument/2006/relationships/image" Target="../media/image321.png"/><Relationship Id="rId86" Type="http://schemas.openxmlformats.org/officeDocument/2006/relationships/image" Target="../media/image359.png"/><Relationship Id="rId151" Type="http://schemas.openxmlformats.org/officeDocument/2006/relationships/image" Target="../media/image420.svg"/><Relationship Id="rId389" Type="http://schemas.openxmlformats.org/officeDocument/2006/relationships/image" Target="../media/image658.png"/><Relationship Id="rId193" Type="http://schemas.openxmlformats.org/officeDocument/2006/relationships/image" Target="../media/image462.svg"/><Relationship Id="rId207" Type="http://schemas.openxmlformats.org/officeDocument/2006/relationships/image" Target="../media/image476.svg"/><Relationship Id="rId249" Type="http://schemas.openxmlformats.org/officeDocument/2006/relationships/image" Target="../media/image518.svg"/><Relationship Id="rId414" Type="http://schemas.openxmlformats.org/officeDocument/2006/relationships/image" Target="../media/image681.svg"/><Relationship Id="rId13" Type="http://schemas.openxmlformats.org/officeDocument/2006/relationships/image" Target="../media/image292.svg"/><Relationship Id="rId109" Type="http://schemas.openxmlformats.org/officeDocument/2006/relationships/image" Target="../media/image380.svg"/><Relationship Id="rId260" Type="http://schemas.openxmlformats.org/officeDocument/2006/relationships/image" Target="../media/image529.png"/><Relationship Id="rId316" Type="http://schemas.openxmlformats.org/officeDocument/2006/relationships/image" Target="../media/image585.svg"/><Relationship Id="rId55" Type="http://schemas.openxmlformats.org/officeDocument/2006/relationships/image" Target="../media/image244.svg"/><Relationship Id="rId97" Type="http://schemas.openxmlformats.org/officeDocument/2006/relationships/image" Target="../media/image370.svg"/><Relationship Id="rId120" Type="http://schemas.openxmlformats.org/officeDocument/2006/relationships/image" Target="../media/image391.png"/><Relationship Id="rId358" Type="http://schemas.openxmlformats.org/officeDocument/2006/relationships/image" Target="../media/image627.svg"/><Relationship Id="rId162" Type="http://schemas.openxmlformats.org/officeDocument/2006/relationships/image" Target="../media/image431.png"/><Relationship Id="rId218" Type="http://schemas.openxmlformats.org/officeDocument/2006/relationships/image" Target="../media/image487.png"/><Relationship Id="rId425" Type="http://schemas.openxmlformats.org/officeDocument/2006/relationships/image" Target="../media/image692.png"/><Relationship Id="rId271" Type="http://schemas.openxmlformats.org/officeDocument/2006/relationships/image" Target="../media/image540.svg"/><Relationship Id="rId24" Type="http://schemas.openxmlformats.org/officeDocument/2006/relationships/image" Target="../media/image301.png"/><Relationship Id="rId66" Type="http://schemas.openxmlformats.org/officeDocument/2006/relationships/image" Target="../media/image341.png"/><Relationship Id="rId131" Type="http://schemas.openxmlformats.org/officeDocument/2006/relationships/image" Target="../media/image400.svg"/><Relationship Id="rId327" Type="http://schemas.openxmlformats.org/officeDocument/2006/relationships/image" Target="../media/image596.png"/><Relationship Id="rId369" Type="http://schemas.openxmlformats.org/officeDocument/2006/relationships/image" Target="../media/image638.png"/><Relationship Id="rId173" Type="http://schemas.openxmlformats.org/officeDocument/2006/relationships/image" Target="../media/image442.svg"/><Relationship Id="rId229" Type="http://schemas.openxmlformats.org/officeDocument/2006/relationships/image" Target="../media/image498.svg"/><Relationship Id="rId380" Type="http://schemas.openxmlformats.org/officeDocument/2006/relationships/image" Target="../media/image649.svg"/><Relationship Id="rId240" Type="http://schemas.openxmlformats.org/officeDocument/2006/relationships/image" Target="../media/image509.png"/><Relationship Id="rId35" Type="http://schemas.openxmlformats.org/officeDocument/2006/relationships/image" Target="../media/image312.svg"/><Relationship Id="rId77" Type="http://schemas.openxmlformats.org/officeDocument/2006/relationships/image" Target="../media/image352.svg"/><Relationship Id="rId100" Type="http://schemas.openxmlformats.org/officeDocument/2006/relationships/image" Target="../media/image371.png"/><Relationship Id="rId282" Type="http://schemas.openxmlformats.org/officeDocument/2006/relationships/image" Target="../media/image551.svg"/><Relationship Id="rId338" Type="http://schemas.openxmlformats.org/officeDocument/2006/relationships/image" Target="../media/image607.svg"/><Relationship Id="rId8" Type="http://schemas.openxmlformats.org/officeDocument/2006/relationships/image" Target="../media/image287.png"/><Relationship Id="rId142" Type="http://schemas.openxmlformats.org/officeDocument/2006/relationships/image" Target="../media/image411.png"/><Relationship Id="rId184" Type="http://schemas.openxmlformats.org/officeDocument/2006/relationships/image" Target="../media/image453.png"/><Relationship Id="rId391" Type="http://schemas.openxmlformats.org/officeDocument/2006/relationships/image" Target="../media/image660.png"/><Relationship Id="rId405" Type="http://schemas.openxmlformats.org/officeDocument/2006/relationships/image" Target="../media/image672.png"/><Relationship Id="rId251" Type="http://schemas.openxmlformats.org/officeDocument/2006/relationships/image" Target="../media/image520.svg"/><Relationship Id="rId46" Type="http://schemas.openxmlformats.org/officeDocument/2006/relationships/image" Target="../media/image323.png"/><Relationship Id="rId293" Type="http://schemas.openxmlformats.org/officeDocument/2006/relationships/image" Target="../media/image562.png"/><Relationship Id="rId307" Type="http://schemas.openxmlformats.org/officeDocument/2006/relationships/image" Target="../media/image576.png"/><Relationship Id="rId349" Type="http://schemas.openxmlformats.org/officeDocument/2006/relationships/image" Target="../media/image618.png"/><Relationship Id="rId88" Type="http://schemas.openxmlformats.org/officeDocument/2006/relationships/image" Target="../media/image361.png"/><Relationship Id="rId111" Type="http://schemas.openxmlformats.org/officeDocument/2006/relationships/image" Target="../media/image382.svg"/><Relationship Id="rId153" Type="http://schemas.openxmlformats.org/officeDocument/2006/relationships/image" Target="../media/image422.svg"/><Relationship Id="rId195" Type="http://schemas.openxmlformats.org/officeDocument/2006/relationships/image" Target="../media/image464.svg"/><Relationship Id="rId209" Type="http://schemas.openxmlformats.org/officeDocument/2006/relationships/image" Target="../media/image478.svg"/><Relationship Id="rId360" Type="http://schemas.openxmlformats.org/officeDocument/2006/relationships/image" Target="../media/image629.svg"/><Relationship Id="rId416" Type="http://schemas.openxmlformats.org/officeDocument/2006/relationships/image" Target="../media/image683.svg"/><Relationship Id="rId220" Type="http://schemas.openxmlformats.org/officeDocument/2006/relationships/image" Target="../media/image489.png"/><Relationship Id="rId15" Type="http://schemas.openxmlformats.org/officeDocument/2006/relationships/image" Target="../media/image294.svg"/><Relationship Id="rId57" Type="http://schemas.openxmlformats.org/officeDocument/2006/relationships/image" Target="../media/image332.svg"/><Relationship Id="rId262" Type="http://schemas.openxmlformats.org/officeDocument/2006/relationships/image" Target="../media/image531.png"/><Relationship Id="rId318" Type="http://schemas.openxmlformats.org/officeDocument/2006/relationships/image" Target="../media/image587.svg"/><Relationship Id="rId99" Type="http://schemas.openxmlformats.org/officeDocument/2006/relationships/image" Target="../media/image220.svg"/><Relationship Id="rId122" Type="http://schemas.openxmlformats.org/officeDocument/2006/relationships/image" Target="../media/image225.png"/><Relationship Id="rId164" Type="http://schemas.openxmlformats.org/officeDocument/2006/relationships/image" Target="../media/image433.png"/><Relationship Id="rId371" Type="http://schemas.openxmlformats.org/officeDocument/2006/relationships/image" Target="../media/image640.png"/><Relationship Id="rId26" Type="http://schemas.openxmlformats.org/officeDocument/2006/relationships/image" Target="../media/image303.png"/><Relationship Id="rId231" Type="http://schemas.openxmlformats.org/officeDocument/2006/relationships/image" Target="../media/image500.svg"/><Relationship Id="rId273" Type="http://schemas.openxmlformats.org/officeDocument/2006/relationships/image" Target="../media/image542.svg"/><Relationship Id="rId329" Type="http://schemas.openxmlformats.org/officeDocument/2006/relationships/image" Target="../media/image598.png"/><Relationship Id="rId68" Type="http://schemas.openxmlformats.org/officeDocument/2006/relationships/image" Target="../media/image343.png"/><Relationship Id="rId133" Type="http://schemas.openxmlformats.org/officeDocument/2006/relationships/image" Target="../media/image402.svg"/><Relationship Id="rId175" Type="http://schemas.openxmlformats.org/officeDocument/2006/relationships/image" Target="../media/image444.svg"/><Relationship Id="rId340" Type="http://schemas.openxmlformats.org/officeDocument/2006/relationships/image" Target="../media/image609.svg"/><Relationship Id="rId200" Type="http://schemas.openxmlformats.org/officeDocument/2006/relationships/image" Target="../media/image469.png"/><Relationship Id="rId382" Type="http://schemas.openxmlformats.org/officeDocument/2006/relationships/image" Target="../media/image651.svg"/><Relationship Id="rId242" Type="http://schemas.openxmlformats.org/officeDocument/2006/relationships/image" Target="../media/image511.png"/><Relationship Id="rId284" Type="http://schemas.openxmlformats.org/officeDocument/2006/relationships/image" Target="../media/image553.svg"/><Relationship Id="rId37" Type="http://schemas.openxmlformats.org/officeDocument/2006/relationships/image" Target="../media/image314.svg"/><Relationship Id="rId79" Type="http://schemas.openxmlformats.org/officeDocument/2006/relationships/image" Target="../media/image210.svg"/><Relationship Id="rId102" Type="http://schemas.openxmlformats.org/officeDocument/2006/relationships/image" Target="../media/image373.png"/><Relationship Id="rId144" Type="http://schemas.openxmlformats.org/officeDocument/2006/relationships/image" Target="../media/image413.png"/><Relationship Id="rId90" Type="http://schemas.openxmlformats.org/officeDocument/2006/relationships/image" Target="../media/image363.png"/><Relationship Id="rId186" Type="http://schemas.openxmlformats.org/officeDocument/2006/relationships/image" Target="../media/image455.png"/><Relationship Id="rId351" Type="http://schemas.openxmlformats.org/officeDocument/2006/relationships/image" Target="../media/image620.png"/><Relationship Id="rId393" Type="http://schemas.openxmlformats.org/officeDocument/2006/relationships/image" Target="../media/image662.png"/><Relationship Id="rId407" Type="http://schemas.openxmlformats.org/officeDocument/2006/relationships/image" Target="../media/image674.png"/><Relationship Id="rId211" Type="http://schemas.openxmlformats.org/officeDocument/2006/relationships/image" Target="../media/image480.svg"/><Relationship Id="rId253" Type="http://schemas.openxmlformats.org/officeDocument/2006/relationships/image" Target="../media/image522.svg"/><Relationship Id="rId295" Type="http://schemas.openxmlformats.org/officeDocument/2006/relationships/image" Target="../media/image564.png"/><Relationship Id="rId309" Type="http://schemas.openxmlformats.org/officeDocument/2006/relationships/image" Target="../media/image578.png"/><Relationship Id="rId48" Type="http://schemas.openxmlformats.org/officeDocument/2006/relationships/image" Target="../media/image325.png"/><Relationship Id="rId113" Type="http://schemas.openxmlformats.org/officeDocument/2006/relationships/image" Target="../media/image384.svg"/><Relationship Id="rId320" Type="http://schemas.openxmlformats.org/officeDocument/2006/relationships/image" Target="../media/image589.svg"/><Relationship Id="rId155" Type="http://schemas.openxmlformats.org/officeDocument/2006/relationships/image" Target="../media/image424.svg"/><Relationship Id="rId197" Type="http://schemas.openxmlformats.org/officeDocument/2006/relationships/image" Target="../media/image466.svg"/><Relationship Id="rId362" Type="http://schemas.openxmlformats.org/officeDocument/2006/relationships/image" Target="../media/image631.svg"/><Relationship Id="rId418" Type="http://schemas.openxmlformats.org/officeDocument/2006/relationships/image" Target="../media/image685.svg"/><Relationship Id="rId222" Type="http://schemas.openxmlformats.org/officeDocument/2006/relationships/image" Target="../media/image491.png"/><Relationship Id="rId264" Type="http://schemas.openxmlformats.org/officeDocument/2006/relationships/image" Target="../media/image533.png"/><Relationship Id="rId17" Type="http://schemas.openxmlformats.org/officeDocument/2006/relationships/image" Target="../media/image296.svg"/><Relationship Id="rId59" Type="http://schemas.openxmlformats.org/officeDocument/2006/relationships/image" Target="../media/image334.svg"/><Relationship Id="rId124" Type="http://schemas.openxmlformats.org/officeDocument/2006/relationships/image" Target="../media/image393.png"/></Relationships>
</file>

<file path=ppt/slideLayouts/_rels/slideLayout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5.svg"/><Relationship Id="rId21" Type="http://schemas.openxmlformats.org/officeDocument/2006/relationships/image" Target="../media/image713.svg"/><Relationship Id="rId42" Type="http://schemas.openxmlformats.org/officeDocument/2006/relationships/image" Target="../media/image724.png"/><Relationship Id="rId63" Type="http://schemas.openxmlformats.org/officeDocument/2006/relationships/image" Target="../media/image731.png"/><Relationship Id="rId84" Type="http://schemas.openxmlformats.org/officeDocument/2006/relationships/image" Target="../media/image750.svg"/><Relationship Id="rId138" Type="http://schemas.openxmlformats.org/officeDocument/2006/relationships/image" Target="../media/image796.png"/><Relationship Id="rId159" Type="http://schemas.openxmlformats.org/officeDocument/2006/relationships/image" Target="../media/image813.svg"/><Relationship Id="rId170" Type="http://schemas.openxmlformats.org/officeDocument/2006/relationships/image" Target="../media/image211.png"/><Relationship Id="rId107" Type="http://schemas.openxmlformats.org/officeDocument/2006/relationships/image" Target="../media/image628.png"/><Relationship Id="rId11" Type="http://schemas.openxmlformats.org/officeDocument/2006/relationships/image" Target="../media/image703.svg"/><Relationship Id="rId32" Type="http://schemas.openxmlformats.org/officeDocument/2006/relationships/image" Target="../media/image722.png"/><Relationship Id="rId53" Type="http://schemas.openxmlformats.org/officeDocument/2006/relationships/image" Target="../media/image729.png"/><Relationship Id="rId74" Type="http://schemas.openxmlformats.org/officeDocument/2006/relationships/image" Target="../media/image742.svg"/><Relationship Id="rId128" Type="http://schemas.openxmlformats.org/officeDocument/2006/relationships/image" Target="../media/image786.png"/><Relationship Id="rId149" Type="http://schemas.openxmlformats.org/officeDocument/2006/relationships/image" Target="../media/image807.svg"/><Relationship Id="rId5" Type="http://schemas.openxmlformats.org/officeDocument/2006/relationships/image" Target="../media/image697.svg"/><Relationship Id="rId95" Type="http://schemas.openxmlformats.org/officeDocument/2006/relationships/image" Target="../media/image759.png"/><Relationship Id="rId160" Type="http://schemas.openxmlformats.org/officeDocument/2006/relationships/image" Target="../media/image814.png"/><Relationship Id="rId22" Type="http://schemas.openxmlformats.org/officeDocument/2006/relationships/image" Target="../media/image714.png"/><Relationship Id="rId43" Type="http://schemas.openxmlformats.org/officeDocument/2006/relationships/image" Target="../media/image725.svg"/><Relationship Id="rId64" Type="http://schemas.openxmlformats.org/officeDocument/2006/relationships/image" Target="../media/image732.svg"/><Relationship Id="rId118" Type="http://schemas.openxmlformats.org/officeDocument/2006/relationships/image" Target="../media/image776.png"/><Relationship Id="rId139" Type="http://schemas.openxmlformats.org/officeDocument/2006/relationships/image" Target="../media/image797.svg"/><Relationship Id="rId85" Type="http://schemas.openxmlformats.org/officeDocument/2006/relationships/image" Target="../media/image751.png"/><Relationship Id="rId150" Type="http://schemas.openxmlformats.org/officeDocument/2006/relationships/image" Target="../media/image808.png"/><Relationship Id="rId171" Type="http://schemas.openxmlformats.org/officeDocument/2006/relationships/image" Target="../media/image212.svg"/><Relationship Id="rId12" Type="http://schemas.openxmlformats.org/officeDocument/2006/relationships/image" Target="../media/image704.png"/><Relationship Id="rId33" Type="http://schemas.openxmlformats.org/officeDocument/2006/relationships/image" Target="../media/image723.svg"/><Relationship Id="rId108" Type="http://schemas.openxmlformats.org/officeDocument/2006/relationships/image" Target="../media/image629.svg"/><Relationship Id="rId129" Type="http://schemas.openxmlformats.org/officeDocument/2006/relationships/image" Target="../media/image787.svg"/><Relationship Id="rId54" Type="http://schemas.openxmlformats.org/officeDocument/2006/relationships/image" Target="../media/image730.svg"/><Relationship Id="rId75" Type="http://schemas.openxmlformats.org/officeDocument/2006/relationships/image" Target="../media/image743.png"/><Relationship Id="rId96" Type="http://schemas.openxmlformats.org/officeDocument/2006/relationships/image" Target="../media/image760.svg"/><Relationship Id="rId140" Type="http://schemas.openxmlformats.org/officeDocument/2006/relationships/image" Target="../media/image798.png"/><Relationship Id="rId161" Type="http://schemas.openxmlformats.org/officeDocument/2006/relationships/image" Target="../media/image815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98.png"/><Relationship Id="rId23" Type="http://schemas.openxmlformats.org/officeDocument/2006/relationships/image" Target="../media/image715.svg"/><Relationship Id="rId28" Type="http://schemas.openxmlformats.org/officeDocument/2006/relationships/image" Target="../media/image650.png"/><Relationship Id="rId49" Type="http://schemas.openxmlformats.org/officeDocument/2006/relationships/image" Target="../media/image320.svg"/><Relationship Id="rId114" Type="http://schemas.openxmlformats.org/officeDocument/2006/relationships/image" Target="../media/image772.svg"/><Relationship Id="rId119" Type="http://schemas.openxmlformats.org/officeDocument/2006/relationships/image" Target="../media/image777.svg"/><Relationship Id="rId44" Type="http://schemas.openxmlformats.org/officeDocument/2006/relationships/image" Target="../media/image726.png"/><Relationship Id="rId60" Type="http://schemas.openxmlformats.org/officeDocument/2006/relationships/image" Target="../media/image198.svg"/><Relationship Id="rId65" Type="http://schemas.openxmlformats.org/officeDocument/2006/relationships/image" Target="../media/image733.png"/><Relationship Id="rId81" Type="http://schemas.openxmlformats.org/officeDocument/2006/relationships/image" Target="../media/image680.png"/><Relationship Id="rId86" Type="http://schemas.openxmlformats.org/officeDocument/2006/relationships/image" Target="../media/image752.svg"/><Relationship Id="rId130" Type="http://schemas.openxmlformats.org/officeDocument/2006/relationships/image" Target="../media/image788.png"/><Relationship Id="rId135" Type="http://schemas.openxmlformats.org/officeDocument/2006/relationships/image" Target="../media/image793.svg"/><Relationship Id="rId151" Type="http://schemas.openxmlformats.org/officeDocument/2006/relationships/image" Target="../media/image809.svg"/><Relationship Id="rId156" Type="http://schemas.openxmlformats.org/officeDocument/2006/relationships/image" Target="../media/image381.png"/><Relationship Id="rId172" Type="http://schemas.openxmlformats.org/officeDocument/2006/relationships/image" Target="../media/image818.png"/><Relationship Id="rId13" Type="http://schemas.openxmlformats.org/officeDocument/2006/relationships/image" Target="../media/image705.svg"/><Relationship Id="rId18" Type="http://schemas.openxmlformats.org/officeDocument/2006/relationships/image" Target="../media/image710.png"/><Relationship Id="rId39" Type="http://schemas.openxmlformats.org/officeDocument/2006/relationships/image" Target="../media/image206.svg"/><Relationship Id="rId109" Type="http://schemas.openxmlformats.org/officeDocument/2006/relationships/image" Target="../media/image767.png"/><Relationship Id="rId34" Type="http://schemas.openxmlformats.org/officeDocument/2006/relationships/image" Target="../media/image149.png"/><Relationship Id="rId50" Type="http://schemas.openxmlformats.org/officeDocument/2006/relationships/image" Target="../media/image245.png"/><Relationship Id="rId55" Type="http://schemas.openxmlformats.org/officeDocument/2006/relationships/image" Target="../media/image363.png"/><Relationship Id="rId76" Type="http://schemas.openxmlformats.org/officeDocument/2006/relationships/image" Target="../media/image744.svg"/><Relationship Id="rId97" Type="http://schemas.openxmlformats.org/officeDocument/2006/relationships/image" Target="../media/image761.png"/><Relationship Id="rId104" Type="http://schemas.openxmlformats.org/officeDocument/2006/relationships/image" Target="../media/image766.svg"/><Relationship Id="rId120" Type="http://schemas.openxmlformats.org/officeDocument/2006/relationships/image" Target="../media/image778.png"/><Relationship Id="rId125" Type="http://schemas.openxmlformats.org/officeDocument/2006/relationships/image" Target="../media/image783.svg"/><Relationship Id="rId141" Type="http://schemas.openxmlformats.org/officeDocument/2006/relationships/image" Target="../media/image799.svg"/><Relationship Id="rId146" Type="http://schemas.openxmlformats.org/officeDocument/2006/relationships/image" Target="../media/image804.png"/><Relationship Id="rId167" Type="http://schemas.openxmlformats.org/officeDocument/2006/relationships/image" Target="../media/image817.svg"/><Relationship Id="rId7" Type="http://schemas.openxmlformats.org/officeDocument/2006/relationships/image" Target="../media/image699.svg"/><Relationship Id="rId71" Type="http://schemas.openxmlformats.org/officeDocument/2006/relationships/image" Target="../media/image739.png"/><Relationship Id="rId92" Type="http://schemas.openxmlformats.org/officeDocument/2006/relationships/image" Target="../media/image418.svg"/><Relationship Id="rId162" Type="http://schemas.openxmlformats.org/officeDocument/2006/relationships/image" Target="../media/image217.png"/><Relationship Id="rId2" Type="http://schemas.openxmlformats.org/officeDocument/2006/relationships/image" Target="../media/image694.png"/><Relationship Id="rId29" Type="http://schemas.openxmlformats.org/officeDocument/2006/relationships/image" Target="../media/image651.svg"/><Relationship Id="rId24" Type="http://schemas.openxmlformats.org/officeDocument/2006/relationships/image" Target="../media/image716.png"/><Relationship Id="rId40" Type="http://schemas.openxmlformats.org/officeDocument/2006/relationships/image" Target="../media/image656.png"/><Relationship Id="rId45" Type="http://schemas.openxmlformats.org/officeDocument/2006/relationships/image" Target="../media/image727.svg"/><Relationship Id="rId66" Type="http://schemas.openxmlformats.org/officeDocument/2006/relationships/image" Target="../media/image734.svg"/><Relationship Id="rId87" Type="http://schemas.openxmlformats.org/officeDocument/2006/relationships/image" Target="../media/image753.png"/><Relationship Id="rId110" Type="http://schemas.openxmlformats.org/officeDocument/2006/relationships/image" Target="../media/image768.svg"/><Relationship Id="rId115" Type="http://schemas.openxmlformats.org/officeDocument/2006/relationships/image" Target="../media/image773.png"/><Relationship Id="rId131" Type="http://schemas.openxmlformats.org/officeDocument/2006/relationships/image" Target="../media/image789.svg"/><Relationship Id="rId136" Type="http://schemas.openxmlformats.org/officeDocument/2006/relationships/image" Target="../media/image794.png"/><Relationship Id="rId157" Type="http://schemas.openxmlformats.org/officeDocument/2006/relationships/image" Target="../media/image382.svg"/><Relationship Id="rId61" Type="http://schemas.openxmlformats.org/officeDocument/2006/relationships/image" Target="../media/image199.png"/><Relationship Id="rId82" Type="http://schemas.openxmlformats.org/officeDocument/2006/relationships/image" Target="../media/image681.svg"/><Relationship Id="rId152" Type="http://schemas.openxmlformats.org/officeDocument/2006/relationships/image" Target="../media/image670.png"/><Relationship Id="rId173" Type="http://schemas.openxmlformats.org/officeDocument/2006/relationships/image" Target="../media/image819.svg"/><Relationship Id="rId19" Type="http://schemas.openxmlformats.org/officeDocument/2006/relationships/image" Target="../media/image711.svg"/><Relationship Id="rId14" Type="http://schemas.openxmlformats.org/officeDocument/2006/relationships/image" Target="../media/image706.png"/><Relationship Id="rId30" Type="http://schemas.openxmlformats.org/officeDocument/2006/relationships/image" Target="../media/image720.png"/><Relationship Id="rId35" Type="http://schemas.openxmlformats.org/officeDocument/2006/relationships/image" Target="../media/image150.svg"/><Relationship Id="rId56" Type="http://schemas.openxmlformats.org/officeDocument/2006/relationships/image" Target="../media/image364.svg"/><Relationship Id="rId77" Type="http://schemas.openxmlformats.org/officeDocument/2006/relationships/image" Target="../media/image745.png"/><Relationship Id="rId100" Type="http://schemas.openxmlformats.org/officeDocument/2006/relationships/image" Target="../media/image202.svg"/><Relationship Id="rId105" Type="http://schemas.openxmlformats.org/officeDocument/2006/relationships/image" Target="../media/image395.png"/><Relationship Id="rId126" Type="http://schemas.openxmlformats.org/officeDocument/2006/relationships/image" Target="../media/image784.png"/><Relationship Id="rId147" Type="http://schemas.openxmlformats.org/officeDocument/2006/relationships/image" Target="../media/image805.svg"/><Relationship Id="rId168" Type="http://schemas.openxmlformats.org/officeDocument/2006/relationships/image" Target="../media/image397.png"/><Relationship Id="rId8" Type="http://schemas.openxmlformats.org/officeDocument/2006/relationships/image" Target="../media/image700.png"/><Relationship Id="rId51" Type="http://schemas.openxmlformats.org/officeDocument/2006/relationships/image" Target="../media/image246.svg"/><Relationship Id="rId72" Type="http://schemas.openxmlformats.org/officeDocument/2006/relationships/image" Target="../media/image740.svg"/><Relationship Id="rId93" Type="http://schemas.openxmlformats.org/officeDocument/2006/relationships/image" Target="../media/image757.png"/><Relationship Id="rId98" Type="http://schemas.openxmlformats.org/officeDocument/2006/relationships/image" Target="../media/image762.svg"/><Relationship Id="rId121" Type="http://schemas.openxmlformats.org/officeDocument/2006/relationships/image" Target="../media/image779.svg"/><Relationship Id="rId142" Type="http://schemas.openxmlformats.org/officeDocument/2006/relationships/image" Target="../media/image800.png"/><Relationship Id="rId163" Type="http://schemas.openxmlformats.org/officeDocument/2006/relationships/image" Target="../media/image218.svg"/><Relationship Id="rId3" Type="http://schemas.openxmlformats.org/officeDocument/2006/relationships/image" Target="../media/image695.svg"/><Relationship Id="rId25" Type="http://schemas.openxmlformats.org/officeDocument/2006/relationships/image" Target="../media/image717.svg"/><Relationship Id="rId46" Type="http://schemas.openxmlformats.org/officeDocument/2006/relationships/image" Target="../media/image666.png"/><Relationship Id="rId67" Type="http://schemas.openxmlformats.org/officeDocument/2006/relationships/image" Target="../media/image735.png"/><Relationship Id="rId116" Type="http://schemas.openxmlformats.org/officeDocument/2006/relationships/image" Target="../media/image774.svg"/><Relationship Id="rId137" Type="http://schemas.openxmlformats.org/officeDocument/2006/relationships/image" Target="../media/image795.svg"/><Relationship Id="rId158" Type="http://schemas.openxmlformats.org/officeDocument/2006/relationships/image" Target="../media/image812.png"/><Relationship Id="rId20" Type="http://schemas.openxmlformats.org/officeDocument/2006/relationships/image" Target="../media/image712.png"/><Relationship Id="rId41" Type="http://schemas.openxmlformats.org/officeDocument/2006/relationships/image" Target="../media/image657.svg"/><Relationship Id="rId62" Type="http://schemas.openxmlformats.org/officeDocument/2006/relationships/image" Target="../media/image200.svg"/><Relationship Id="rId83" Type="http://schemas.openxmlformats.org/officeDocument/2006/relationships/image" Target="../media/image749.png"/><Relationship Id="rId88" Type="http://schemas.openxmlformats.org/officeDocument/2006/relationships/image" Target="../media/image754.svg"/><Relationship Id="rId111" Type="http://schemas.openxmlformats.org/officeDocument/2006/relationships/image" Target="../media/image769.png"/><Relationship Id="rId132" Type="http://schemas.openxmlformats.org/officeDocument/2006/relationships/image" Target="../media/image790.png"/><Relationship Id="rId153" Type="http://schemas.openxmlformats.org/officeDocument/2006/relationships/image" Target="../media/image671.svg"/><Relationship Id="rId174" Type="http://schemas.openxmlformats.org/officeDocument/2006/relationships/image" Target="../media/image820.png"/><Relationship Id="rId15" Type="http://schemas.openxmlformats.org/officeDocument/2006/relationships/image" Target="../media/image707.svg"/><Relationship Id="rId36" Type="http://schemas.openxmlformats.org/officeDocument/2006/relationships/image" Target="../media/image203.png"/><Relationship Id="rId57" Type="http://schemas.openxmlformats.org/officeDocument/2006/relationships/image" Target="../media/image229.png"/><Relationship Id="rId106" Type="http://schemas.openxmlformats.org/officeDocument/2006/relationships/image" Target="../media/image396.svg"/><Relationship Id="rId127" Type="http://schemas.openxmlformats.org/officeDocument/2006/relationships/image" Target="../media/image785.svg"/><Relationship Id="rId10" Type="http://schemas.openxmlformats.org/officeDocument/2006/relationships/image" Target="../media/image702.png"/><Relationship Id="rId31" Type="http://schemas.openxmlformats.org/officeDocument/2006/relationships/image" Target="../media/image721.svg"/><Relationship Id="rId52" Type="http://schemas.openxmlformats.org/officeDocument/2006/relationships/image" Target="../media/image728.svg"/><Relationship Id="rId73" Type="http://schemas.openxmlformats.org/officeDocument/2006/relationships/image" Target="../media/image741.png"/><Relationship Id="rId78" Type="http://schemas.openxmlformats.org/officeDocument/2006/relationships/image" Target="../media/image746.svg"/><Relationship Id="rId94" Type="http://schemas.openxmlformats.org/officeDocument/2006/relationships/image" Target="../media/image758.svg"/><Relationship Id="rId99" Type="http://schemas.openxmlformats.org/officeDocument/2006/relationships/image" Target="../media/image201.png"/><Relationship Id="rId101" Type="http://schemas.openxmlformats.org/officeDocument/2006/relationships/image" Target="../media/image763.png"/><Relationship Id="rId122" Type="http://schemas.openxmlformats.org/officeDocument/2006/relationships/image" Target="../media/image780.png"/><Relationship Id="rId143" Type="http://schemas.openxmlformats.org/officeDocument/2006/relationships/image" Target="../media/image801.svg"/><Relationship Id="rId148" Type="http://schemas.openxmlformats.org/officeDocument/2006/relationships/image" Target="../media/image806.png"/><Relationship Id="rId164" Type="http://schemas.openxmlformats.org/officeDocument/2006/relationships/image" Target="../media/image243.png"/><Relationship Id="rId169" Type="http://schemas.openxmlformats.org/officeDocument/2006/relationships/image" Target="../media/image398.svg"/><Relationship Id="rId4" Type="http://schemas.openxmlformats.org/officeDocument/2006/relationships/image" Target="../media/image696.png"/><Relationship Id="rId9" Type="http://schemas.openxmlformats.org/officeDocument/2006/relationships/image" Target="../media/image701.svg"/><Relationship Id="rId26" Type="http://schemas.openxmlformats.org/officeDocument/2006/relationships/image" Target="../media/image718.png"/><Relationship Id="rId47" Type="http://schemas.openxmlformats.org/officeDocument/2006/relationships/image" Target="../media/image667.svg"/><Relationship Id="rId68" Type="http://schemas.openxmlformats.org/officeDocument/2006/relationships/image" Target="../media/image736.svg"/><Relationship Id="rId89" Type="http://schemas.openxmlformats.org/officeDocument/2006/relationships/image" Target="../media/image755.png"/><Relationship Id="rId112" Type="http://schemas.openxmlformats.org/officeDocument/2006/relationships/image" Target="../media/image770.svg"/><Relationship Id="rId133" Type="http://schemas.openxmlformats.org/officeDocument/2006/relationships/image" Target="../media/image791.svg"/><Relationship Id="rId154" Type="http://schemas.openxmlformats.org/officeDocument/2006/relationships/image" Target="../media/image810.png"/><Relationship Id="rId175" Type="http://schemas.openxmlformats.org/officeDocument/2006/relationships/image" Target="../media/image821.svg"/><Relationship Id="rId16" Type="http://schemas.openxmlformats.org/officeDocument/2006/relationships/image" Target="../media/image708.png"/><Relationship Id="rId37" Type="http://schemas.openxmlformats.org/officeDocument/2006/relationships/image" Target="../media/image204.svg"/><Relationship Id="rId58" Type="http://schemas.openxmlformats.org/officeDocument/2006/relationships/image" Target="../media/image230.svg"/><Relationship Id="rId79" Type="http://schemas.openxmlformats.org/officeDocument/2006/relationships/image" Target="../media/image747.png"/><Relationship Id="rId102" Type="http://schemas.openxmlformats.org/officeDocument/2006/relationships/image" Target="../media/image764.svg"/><Relationship Id="rId123" Type="http://schemas.openxmlformats.org/officeDocument/2006/relationships/image" Target="../media/image781.svg"/><Relationship Id="rId144" Type="http://schemas.openxmlformats.org/officeDocument/2006/relationships/image" Target="../media/image802.png"/><Relationship Id="rId90" Type="http://schemas.openxmlformats.org/officeDocument/2006/relationships/image" Target="../media/image756.svg"/><Relationship Id="rId165" Type="http://schemas.openxmlformats.org/officeDocument/2006/relationships/image" Target="../media/image244.svg"/><Relationship Id="rId27" Type="http://schemas.openxmlformats.org/officeDocument/2006/relationships/image" Target="../media/image719.svg"/><Relationship Id="rId48" Type="http://schemas.openxmlformats.org/officeDocument/2006/relationships/image" Target="../media/image319.png"/><Relationship Id="rId69" Type="http://schemas.openxmlformats.org/officeDocument/2006/relationships/image" Target="../media/image737.png"/><Relationship Id="rId113" Type="http://schemas.openxmlformats.org/officeDocument/2006/relationships/image" Target="../media/image771.png"/><Relationship Id="rId134" Type="http://schemas.openxmlformats.org/officeDocument/2006/relationships/image" Target="../media/image792.png"/><Relationship Id="rId80" Type="http://schemas.openxmlformats.org/officeDocument/2006/relationships/image" Target="../media/image748.svg"/><Relationship Id="rId155" Type="http://schemas.openxmlformats.org/officeDocument/2006/relationships/image" Target="../media/image811.svg"/><Relationship Id="rId17" Type="http://schemas.openxmlformats.org/officeDocument/2006/relationships/image" Target="../media/image709.svg"/><Relationship Id="rId38" Type="http://schemas.openxmlformats.org/officeDocument/2006/relationships/image" Target="../media/image205.png"/><Relationship Id="rId59" Type="http://schemas.openxmlformats.org/officeDocument/2006/relationships/image" Target="../media/image197.png"/><Relationship Id="rId103" Type="http://schemas.openxmlformats.org/officeDocument/2006/relationships/image" Target="../media/image765.png"/><Relationship Id="rId124" Type="http://schemas.openxmlformats.org/officeDocument/2006/relationships/image" Target="../media/image782.png"/><Relationship Id="rId70" Type="http://schemas.openxmlformats.org/officeDocument/2006/relationships/image" Target="../media/image738.svg"/><Relationship Id="rId91" Type="http://schemas.openxmlformats.org/officeDocument/2006/relationships/image" Target="../media/image417.png"/><Relationship Id="rId145" Type="http://schemas.openxmlformats.org/officeDocument/2006/relationships/image" Target="../media/image803.svg"/><Relationship Id="rId166" Type="http://schemas.openxmlformats.org/officeDocument/2006/relationships/image" Target="../media/image816.png"/></Relationships>
</file>

<file path=ppt/slideLayouts/_rels/slideLayout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1.svg"/><Relationship Id="rId299" Type="http://schemas.openxmlformats.org/officeDocument/2006/relationships/image" Target="../media/image1109.svg"/><Relationship Id="rId21" Type="http://schemas.openxmlformats.org/officeDocument/2006/relationships/image" Target="../media/image837.svg"/><Relationship Id="rId63" Type="http://schemas.openxmlformats.org/officeDocument/2006/relationships/image" Target="../media/image877.svg"/><Relationship Id="rId159" Type="http://schemas.openxmlformats.org/officeDocument/2006/relationships/image" Target="../media/image973.svg"/><Relationship Id="rId324" Type="http://schemas.openxmlformats.org/officeDocument/2006/relationships/image" Target="../media/image1134.png"/><Relationship Id="rId366" Type="http://schemas.openxmlformats.org/officeDocument/2006/relationships/image" Target="../media/image1165.png"/><Relationship Id="rId170" Type="http://schemas.openxmlformats.org/officeDocument/2006/relationships/image" Target="../media/image984.png"/><Relationship Id="rId226" Type="http://schemas.openxmlformats.org/officeDocument/2006/relationships/image" Target="../media/image1036.png"/><Relationship Id="rId433" Type="http://schemas.openxmlformats.org/officeDocument/2006/relationships/image" Target="../media/image1201.svg"/><Relationship Id="rId268" Type="http://schemas.openxmlformats.org/officeDocument/2006/relationships/image" Target="../media/image1078.png"/><Relationship Id="rId32" Type="http://schemas.openxmlformats.org/officeDocument/2006/relationships/image" Target="../media/image848.png"/><Relationship Id="rId74" Type="http://schemas.openxmlformats.org/officeDocument/2006/relationships/image" Target="../media/image888.png"/><Relationship Id="rId128" Type="http://schemas.openxmlformats.org/officeDocument/2006/relationships/image" Target="../media/image942.png"/><Relationship Id="rId335" Type="http://schemas.openxmlformats.org/officeDocument/2006/relationships/image" Target="../media/image1141.svg"/><Relationship Id="rId377" Type="http://schemas.openxmlformats.org/officeDocument/2006/relationships/image" Target="../media/image1174.svg"/><Relationship Id="rId5" Type="http://schemas.openxmlformats.org/officeDocument/2006/relationships/image" Target="../media/image823.svg"/><Relationship Id="rId181" Type="http://schemas.openxmlformats.org/officeDocument/2006/relationships/image" Target="../media/image995.svg"/><Relationship Id="rId237" Type="http://schemas.openxmlformats.org/officeDocument/2006/relationships/image" Target="../media/image1047.svg"/><Relationship Id="rId402" Type="http://schemas.openxmlformats.org/officeDocument/2006/relationships/image" Target="../media/image1188.png"/><Relationship Id="rId279" Type="http://schemas.openxmlformats.org/officeDocument/2006/relationships/image" Target="../media/image1089.svg"/><Relationship Id="rId43" Type="http://schemas.openxmlformats.org/officeDocument/2006/relationships/image" Target="../media/image859.svg"/><Relationship Id="rId139" Type="http://schemas.openxmlformats.org/officeDocument/2006/relationships/image" Target="../media/image953.svg"/><Relationship Id="rId290" Type="http://schemas.openxmlformats.org/officeDocument/2006/relationships/image" Target="../media/image1100.png"/><Relationship Id="rId304" Type="http://schemas.openxmlformats.org/officeDocument/2006/relationships/image" Target="../media/image1114.png"/><Relationship Id="rId346" Type="http://schemas.openxmlformats.org/officeDocument/2006/relationships/image" Target="../media/image612.png"/><Relationship Id="rId388" Type="http://schemas.openxmlformats.org/officeDocument/2006/relationships/image" Target="../media/image668.png"/><Relationship Id="rId85" Type="http://schemas.openxmlformats.org/officeDocument/2006/relationships/image" Target="../media/image899.svg"/><Relationship Id="rId150" Type="http://schemas.openxmlformats.org/officeDocument/2006/relationships/image" Target="../media/image964.png"/><Relationship Id="rId192" Type="http://schemas.openxmlformats.org/officeDocument/2006/relationships/image" Target="../media/image1006.png"/><Relationship Id="rId206" Type="http://schemas.openxmlformats.org/officeDocument/2006/relationships/image" Target="../media/image1018.png"/><Relationship Id="rId413" Type="http://schemas.openxmlformats.org/officeDocument/2006/relationships/image" Target="../media/image236.svg"/><Relationship Id="rId248" Type="http://schemas.openxmlformats.org/officeDocument/2006/relationships/image" Target="../media/image1058.png"/><Relationship Id="rId12" Type="http://schemas.openxmlformats.org/officeDocument/2006/relationships/image" Target="../media/image830.png"/><Relationship Id="rId108" Type="http://schemas.openxmlformats.org/officeDocument/2006/relationships/image" Target="../media/image922.png"/><Relationship Id="rId315" Type="http://schemas.openxmlformats.org/officeDocument/2006/relationships/image" Target="../media/image1125.svg"/><Relationship Id="rId357" Type="http://schemas.openxmlformats.org/officeDocument/2006/relationships/image" Target="../media/image1161.svg"/><Relationship Id="rId54" Type="http://schemas.openxmlformats.org/officeDocument/2006/relationships/image" Target="../media/image868.png"/><Relationship Id="rId96" Type="http://schemas.openxmlformats.org/officeDocument/2006/relationships/image" Target="../media/image910.png"/><Relationship Id="rId161" Type="http://schemas.openxmlformats.org/officeDocument/2006/relationships/image" Target="../media/image975.svg"/><Relationship Id="rId217" Type="http://schemas.openxmlformats.org/officeDocument/2006/relationships/image" Target="../media/image1029.svg"/><Relationship Id="rId399" Type="http://schemas.openxmlformats.org/officeDocument/2006/relationships/image" Target="../media/image809.svg"/><Relationship Id="rId259" Type="http://schemas.openxmlformats.org/officeDocument/2006/relationships/image" Target="../media/image1069.svg"/><Relationship Id="rId424" Type="http://schemas.openxmlformats.org/officeDocument/2006/relationships/image" Target="../media/image407.png"/><Relationship Id="rId23" Type="http://schemas.openxmlformats.org/officeDocument/2006/relationships/image" Target="../media/image839.svg"/><Relationship Id="rId119" Type="http://schemas.openxmlformats.org/officeDocument/2006/relationships/image" Target="../media/image933.svg"/><Relationship Id="rId270" Type="http://schemas.openxmlformats.org/officeDocument/2006/relationships/image" Target="../media/image1080.png"/><Relationship Id="rId326" Type="http://schemas.openxmlformats.org/officeDocument/2006/relationships/image" Target="../media/image391.png"/><Relationship Id="rId65" Type="http://schemas.openxmlformats.org/officeDocument/2006/relationships/image" Target="../media/image879.svg"/><Relationship Id="rId130" Type="http://schemas.openxmlformats.org/officeDocument/2006/relationships/image" Target="../media/image944.png"/><Relationship Id="rId368" Type="http://schemas.openxmlformats.org/officeDocument/2006/relationships/image" Target="../media/image1167.png"/><Relationship Id="rId172" Type="http://schemas.openxmlformats.org/officeDocument/2006/relationships/image" Target="../media/image986.png"/><Relationship Id="rId228" Type="http://schemas.openxmlformats.org/officeDocument/2006/relationships/image" Target="../media/image1038.png"/><Relationship Id="rId435" Type="http://schemas.openxmlformats.org/officeDocument/2006/relationships/image" Target="../media/image728.svg"/><Relationship Id="rId281" Type="http://schemas.openxmlformats.org/officeDocument/2006/relationships/image" Target="../media/image1091.svg"/><Relationship Id="rId337" Type="http://schemas.openxmlformats.org/officeDocument/2006/relationships/image" Target="../media/image1143.svg"/><Relationship Id="rId34" Type="http://schemas.openxmlformats.org/officeDocument/2006/relationships/image" Target="../media/image850.png"/><Relationship Id="rId76" Type="http://schemas.openxmlformats.org/officeDocument/2006/relationships/image" Target="../media/image890.png"/><Relationship Id="rId141" Type="http://schemas.openxmlformats.org/officeDocument/2006/relationships/image" Target="../media/image955.svg"/><Relationship Id="rId379" Type="http://schemas.openxmlformats.org/officeDocument/2006/relationships/image" Target="../media/image768.svg"/><Relationship Id="rId7" Type="http://schemas.openxmlformats.org/officeDocument/2006/relationships/image" Target="../media/image825.svg"/><Relationship Id="rId183" Type="http://schemas.openxmlformats.org/officeDocument/2006/relationships/image" Target="../media/image997.svg"/><Relationship Id="rId239" Type="http://schemas.openxmlformats.org/officeDocument/2006/relationships/image" Target="../media/image1049.svg"/><Relationship Id="rId390" Type="http://schemas.openxmlformats.org/officeDocument/2006/relationships/image" Target="../media/image231.png"/><Relationship Id="rId404" Type="http://schemas.openxmlformats.org/officeDocument/2006/relationships/image" Target="../media/image1190.png"/><Relationship Id="rId250" Type="http://schemas.openxmlformats.org/officeDocument/2006/relationships/image" Target="../media/image1060.png"/><Relationship Id="rId292" Type="http://schemas.openxmlformats.org/officeDocument/2006/relationships/image" Target="../media/image1102.png"/><Relationship Id="rId306" Type="http://schemas.openxmlformats.org/officeDocument/2006/relationships/image" Target="../media/image1116.png"/><Relationship Id="rId45" Type="http://schemas.openxmlformats.org/officeDocument/2006/relationships/image" Target="../media/image861.svg"/><Relationship Id="rId87" Type="http://schemas.openxmlformats.org/officeDocument/2006/relationships/image" Target="../media/image901.svg"/><Relationship Id="rId110" Type="http://schemas.openxmlformats.org/officeDocument/2006/relationships/image" Target="../media/image924.png"/><Relationship Id="rId348" Type="http://schemas.openxmlformats.org/officeDocument/2006/relationships/image" Target="../media/image1152.png"/><Relationship Id="rId152" Type="http://schemas.openxmlformats.org/officeDocument/2006/relationships/image" Target="../media/image966.png"/><Relationship Id="rId194" Type="http://schemas.openxmlformats.org/officeDocument/2006/relationships/image" Target="../media/image620.png"/><Relationship Id="rId208" Type="http://schemas.openxmlformats.org/officeDocument/2006/relationships/image" Target="../media/image1020.png"/><Relationship Id="rId415" Type="http://schemas.openxmlformats.org/officeDocument/2006/relationships/image" Target="../media/image238.svg"/><Relationship Id="rId261" Type="http://schemas.openxmlformats.org/officeDocument/2006/relationships/image" Target="../media/image1071.svg"/><Relationship Id="rId14" Type="http://schemas.openxmlformats.org/officeDocument/2006/relationships/image" Target="../media/image832.png"/><Relationship Id="rId56" Type="http://schemas.openxmlformats.org/officeDocument/2006/relationships/image" Target="../media/image870.png"/><Relationship Id="rId317" Type="http://schemas.openxmlformats.org/officeDocument/2006/relationships/image" Target="../media/image1127.svg"/><Relationship Id="rId359" Type="http://schemas.openxmlformats.org/officeDocument/2006/relationships/image" Target="../media/image1163.svg"/><Relationship Id="rId98" Type="http://schemas.openxmlformats.org/officeDocument/2006/relationships/image" Target="../media/image912.png"/><Relationship Id="rId121" Type="http://schemas.openxmlformats.org/officeDocument/2006/relationships/image" Target="../media/image935.svg"/><Relationship Id="rId163" Type="http://schemas.openxmlformats.org/officeDocument/2006/relationships/image" Target="../media/image977.svg"/><Relationship Id="rId219" Type="http://schemas.openxmlformats.org/officeDocument/2006/relationships/image" Target="../media/image1031.svg"/><Relationship Id="rId370" Type="http://schemas.openxmlformats.org/officeDocument/2006/relationships/image" Target="../media/image1169.png"/><Relationship Id="rId426" Type="http://schemas.openxmlformats.org/officeDocument/2006/relationships/image" Target="../media/image189.png"/><Relationship Id="rId230" Type="http://schemas.openxmlformats.org/officeDocument/2006/relationships/image" Target="../media/image1040.png"/><Relationship Id="rId25" Type="http://schemas.openxmlformats.org/officeDocument/2006/relationships/image" Target="../media/image841.svg"/><Relationship Id="rId67" Type="http://schemas.openxmlformats.org/officeDocument/2006/relationships/image" Target="../media/image881.svg"/><Relationship Id="rId272" Type="http://schemas.openxmlformats.org/officeDocument/2006/relationships/image" Target="../media/image1082.png"/><Relationship Id="rId328" Type="http://schemas.openxmlformats.org/officeDocument/2006/relationships/image" Target="../media/image1136.png"/><Relationship Id="rId132" Type="http://schemas.openxmlformats.org/officeDocument/2006/relationships/image" Target="../media/image946.png"/><Relationship Id="rId174" Type="http://schemas.openxmlformats.org/officeDocument/2006/relationships/image" Target="../media/image988.png"/><Relationship Id="rId381" Type="http://schemas.openxmlformats.org/officeDocument/2006/relationships/image" Target="../media/image657.svg"/><Relationship Id="rId241" Type="http://schemas.openxmlformats.org/officeDocument/2006/relationships/image" Target="../media/image1051.svg"/><Relationship Id="rId437" Type="http://schemas.openxmlformats.org/officeDocument/2006/relationships/image" Target="../media/image192.svg"/><Relationship Id="rId36" Type="http://schemas.openxmlformats.org/officeDocument/2006/relationships/image" Target="../media/image852.png"/><Relationship Id="rId283" Type="http://schemas.openxmlformats.org/officeDocument/2006/relationships/image" Target="../media/image1093.svg"/><Relationship Id="rId339" Type="http://schemas.openxmlformats.org/officeDocument/2006/relationships/image" Target="../media/image1145.svg"/><Relationship Id="rId78" Type="http://schemas.openxmlformats.org/officeDocument/2006/relationships/image" Target="../media/image892.png"/><Relationship Id="rId101" Type="http://schemas.openxmlformats.org/officeDocument/2006/relationships/image" Target="../media/image915.svg"/><Relationship Id="rId143" Type="http://schemas.openxmlformats.org/officeDocument/2006/relationships/image" Target="../media/image957.svg"/><Relationship Id="rId185" Type="http://schemas.openxmlformats.org/officeDocument/2006/relationships/image" Target="../media/image999.svg"/><Relationship Id="rId350" Type="http://schemas.openxmlformats.org/officeDocument/2006/relationships/image" Target="../media/image1154.png"/><Relationship Id="rId406" Type="http://schemas.openxmlformats.org/officeDocument/2006/relationships/image" Target="../media/image1192.png"/><Relationship Id="rId9" Type="http://schemas.openxmlformats.org/officeDocument/2006/relationships/image" Target="../media/image827.svg"/><Relationship Id="rId210" Type="http://schemas.openxmlformats.org/officeDocument/2006/relationships/image" Target="../media/image1022.png"/><Relationship Id="rId392" Type="http://schemas.openxmlformats.org/officeDocument/2006/relationships/image" Target="../media/image1182.png"/><Relationship Id="rId252" Type="http://schemas.openxmlformats.org/officeDocument/2006/relationships/image" Target="../media/image1062.png"/><Relationship Id="rId294" Type="http://schemas.openxmlformats.org/officeDocument/2006/relationships/image" Target="../media/image1104.png"/><Relationship Id="rId308" Type="http://schemas.openxmlformats.org/officeDocument/2006/relationships/image" Target="../media/image1118.png"/><Relationship Id="rId47" Type="http://schemas.openxmlformats.org/officeDocument/2006/relationships/image" Target="../media/image819.svg"/><Relationship Id="rId89" Type="http://schemas.openxmlformats.org/officeDocument/2006/relationships/image" Target="../media/image903.svg"/><Relationship Id="rId112" Type="http://schemas.openxmlformats.org/officeDocument/2006/relationships/image" Target="../media/image926.png"/><Relationship Id="rId154" Type="http://schemas.openxmlformats.org/officeDocument/2006/relationships/image" Target="../media/image968.png"/><Relationship Id="rId361" Type="http://schemas.openxmlformats.org/officeDocument/2006/relationships/image" Target="../media/image639.svg"/><Relationship Id="rId196" Type="http://schemas.openxmlformats.org/officeDocument/2006/relationships/image" Target="../media/image1008.png"/><Relationship Id="rId417" Type="http://schemas.openxmlformats.org/officeDocument/2006/relationships/image" Target="../media/image240.svg"/><Relationship Id="rId16" Type="http://schemas.openxmlformats.org/officeDocument/2006/relationships/image" Target="../media/image834.png"/><Relationship Id="rId221" Type="http://schemas.openxmlformats.org/officeDocument/2006/relationships/image" Target="../media/image1033.svg"/><Relationship Id="rId263" Type="http://schemas.openxmlformats.org/officeDocument/2006/relationships/image" Target="../media/image1073.svg"/><Relationship Id="rId319" Type="http://schemas.openxmlformats.org/officeDocument/2006/relationships/image" Target="../media/image1129.svg"/><Relationship Id="rId58" Type="http://schemas.openxmlformats.org/officeDocument/2006/relationships/image" Target="../media/image872.png"/><Relationship Id="rId123" Type="http://schemas.openxmlformats.org/officeDocument/2006/relationships/image" Target="../media/image937.svg"/><Relationship Id="rId330" Type="http://schemas.openxmlformats.org/officeDocument/2006/relationships/image" Target="../media/image644.png"/><Relationship Id="rId165" Type="http://schemas.openxmlformats.org/officeDocument/2006/relationships/image" Target="../media/image979.svg"/><Relationship Id="rId372" Type="http://schemas.openxmlformats.org/officeDocument/2006/relationships/image" Target="../media/image1171.png"/><Relationship Id="rId428" Type="http://schemas.openxmlformats.org/officeDocument/2006/relationships/image" Target="../media/image247.png"/><Relationship Id="rId232" Type="http://schemas.openxmlformats.org/officeDocument/2006/relationships/image" Target="../media/image1042.png"/><Relationship Id="rId274" Type="http://schemas.openxmlformats.org/officeDocument/2006/relationships/image" Target="../media/image1084.png"/><Relationship Id="rId27" Type="http://schemas.openxmlformats.org/officeDocument/2006/relationships/image" Target="../media/image843.svg"/><Relationship Id="rId69" Type="http://schemas.openxmlformats.org/officeDocument/2006/relationships/image" Target="../media/image883.svg"/><Relationship Id="rId134" Type="http://schemas.openxmlformats.org/officeDocument/2006/relationships/image" Target="../media/image948.png"/><Relationship Id="rId80" Type="http://schemas.openxmlformats.org/officeDocument/2006/relationships/image" Target="../media/image894.png"/><Relationship Id="rId176" Type="http://schemas.openxmlformats.org/officeDocument/2006/relationships/image" Target="../media/image990.png"/><Relationship Id="rId341" Type="http://schemas.openxmlformats.org/officeDocument/2006/relationships/image" Target="../media/image1147.svg"/><Relationship Id="rId383" Type="http://schemas.openxmlformats.org/officeDocument/2006/relationships/image" Target="../media/image1176.svg"/><Relationship Id="rId439" Type="http://schemas.openxmlformats.org/officeDocument/2006/relationships/image" Target="../media/image1203.svg"/><Relationship Id="rId201" Type="http://schemas.openxmlformats.org/officeDocument/2006/relationships/image" Target="../media/image1013.svg"/><Relationship Id="rId243" Type="http://schemas.openxmlformats.org/officeDocument/2006/relationships/image" Target="../media/image1053.svg"/><Relationship Id="rId285" Type="http://schemas.openxmlformats.org/officeDocument/2006/relationships/image" Target="../media/image1095.svg"/><Relationship Id="rId38" Type="http://schemas.openxmlformats.org/officeDocument/2006/relationships/image" Target="../media/image854.png"/><Relationship Id="rId103" Type="http://schemas.openxmlformats.org/officeDocument/2006/relationships/image" Target="../media/image917.svg"/><Relationship Id="rId310" Type="http://schemas.openxmlformats.org/officeDocument/2006/relationships/image" Target="../media/image1120.png"/><Relationship Id="rId91" Type="http://schemas.openxmlformats.org/officeDocument/2006/relationships/image" Target="../media/image905.svg"/><Relationship Id="rId145" Type="http://schemas.openxmlformats.org/officeDocument/2006/relationships/image" Target="../media/image959.svg"/><Relationship Id="rId187" Type="http://schemas.openxmlformats.org/officeDocument/2006/relationships/image" Target="../media/image1001.svg"/><Relationship Id="rId352" Type="http://schemas.openxmlformats.org/officeDocument/2006/relationships/image" Target="../media/image1156.png"/><Relationship Id="rId394" Type="http://schemas.openxmlformats.org/officeDocument/2006/relationships/image" Target="../media/image1184.png"/><Relationship Id="rId408" Type="http://schemas.openxmlformats.org/officeDocument/2006/relationships/image" Target="../media/image1194.png"/><Relationship Id="rId212" Type="http://schemas.openxmlformats.org/officeDocument/2006/relationships/image" Target="../media/image1024.png"/><Relationship Id="rId254" Type="http://schemas.openxmlformats.org/officeDocument/2006/relationships/image" Target="../media/image1064.png"/><Relationship Id="rId49" Type="http://schemas.openxmlformats.org/officeDocument/2006/relationships/image" Target="../media/image863.svg"/><Relationship Id="rId114" Type="http://schemas.openxmlformats.org/officeDocument/2006/relationships/image" Target="../media/image928.png"/><Relationship Id="rId296" Type="http://schemas.openxmlformats.org/officeDocument/2006/relationships/image" Target="../media/image1106.png"/><Relationship Id="rId60" Type="http://schemas.openxmlformats.org/officeDocument/2006/relationships/image" Target="../media/image874.png"/><Relationship Id="rId156" Type="http://schemas.openxmlformats.org/officeDocument/2006/relationships/image" Target="../media/image970.png"/><Relationship Id="rId198" Type="http://schemas.openxmlformats.org/officeDocument/2006/relationships/image" Target="../media/image1010.png"/><Relationship Id="rId321" Type="http://schemas.openxmlformats.org/officeDocument/2006/relationships/image" Target="../media/image1131.svg"/><Relationship Id="rId363" Type="http://schemas.openxmlformats.org/officeDocument/2006/relationships/image" Target="../media/image643.svg"/><Relationship Id="rId419" Type="http://schemas.openxmlformats.org/officeDocument/2006/relationships/image" Target="../media/image1199.svg"/><Relationship Id="rId202" Type="http://schemas.openxmlformats.org/officeDocument/2006/relationships/image" Target="../media/image1014.png"/><Relationship Id="rId223" Type="http://schemas.openxmlformats.org/officeDocument/2006/relationships/image" Target="../media/image1035.svg"/><Relationship Id="rId244" Type="http://schemas.openxmlformats.org/officeDocument/2006/relationships/image" Target="../media/image1054.png"/><Relationship Id="rId430" Type="http://schemas.openxmlformats.org/officeDocument/2006/relationships/image" Target="../media/image409.png"/><Relationship Id="rId18" Type="http://schemas.openxmlformats.org/officeDocument/2006/relationships/image" Target="../media/image213.png"/><Relationship Id="rId39" Type="http://schemas.openxmlformats.org/officeDocument/2006/relationships/image" Target="../media/image855.svg"/><Relationship Id="rId265" Type="http://schemas.openxmlformats.org/officeDocument/2006/relationships/image" Target="../media/image1075.svg"/><Relationship Id="rId286" Type="http://schemas.openxmlformats.org/officeDocument/2006/relationships/image" Target="../media/image1096.png"/><Relationship Id="rId50" Type="http://schemas.openxmlformats.org/officeDocument/2006/relationships/image" Target="../media/image864.png"/><Relationship Id="rId104" Type="http://schemas.openxmlformats.org/officeDocument/2006/relationships/image" Target="../media/image918.png"/><Relationship Id="rId125" Type="http://schemas.openxmlformats.org/officeDocument/2006/relationships/image" Target="../media/image939.svg"/><Relationship Id="rId146" Type="http://schemas.openxmlformats.org/officeDocument/2006/relationships/image" Target="../media/image960.png"/><Relationship Id="rId167" Type="http://schemas.openxmlformats.org/officeDocument/2006/relationships/image" Target="../media/image981.svg"/><Relationship Id="rId188" Type="http://schemas.openxmlformats.org/officeDocument/2006/relationships/image" Target="../media/image1002.png"/><Relationship Id="rId311" Type="http://schemas.openxmlformats.org/officeDocument/2006/relationships/image" Target="../media/image1121.svg"/><Relationship Id="rId332" Type="http://schemas.openxmlformats.org/officeDocument/2006/relationships/image" Target="../media/image1138.png"/><Relationship Id="rId353" Type="http://schemas.openxmlformats.org/officeDocument/2006/relationships/image" Target="../media/image1157.svg"/><Relationship Id="rId374" Type="http://schemas.openxmlformats.org/officeDocument/2006/relationships/image" Target="../media/image652.png"/><Relationship Id="rId395" Type="http://schemas.openxmlformats.org/officeDocument/2006/relationships/image" Target="../media/image1185.svg"/><Relationship Id="rId409" Type="http://schemas.openxmlformats.org/officeDocument/2006/relationships/image" Target="../media/image1195.svg"/><Relationship Id="rId71" Type="http://schemas.openxmlformats.org/officeDocument/2006/relationships/image" Target="../media/image885.svg"/><Relationship Id="rId92" Type="http://schemas.openxmlformats.org/officeDocument/2006/relationships/image" Target="../media/image906.png"/><Relationship Id="rId213" Type="http://schemas.openxmlformats.org/officeDocument/2006/relationships/image" Target="../media/image1025.svg"/><Relationship Id="rId234" Type="http://schemas.openxmlformats.org/officeDocument/2006/relationships/image" Target="../media/image1044.png"/><Relationship Id="rId420" Type="http://schemas.openxmlformats.org/officeDocument/2006/relationships/image" Target="../media/image217.png"/><Relationship Id="rId2" Type="http://schemas.openxmlformats.org/officeDocument/2006/relationships/image" Target="../media/image241.png"/><Relationship Id="rId29" Type="http://schemas.openxmlformats.org/officeDocument/2006/relationships/image" Target="../media/image845.svg"/><Relationship Id="rId255" Type="http://schemas.openxmlformats.org/officeDocument/2006/relationships/image" Target="../media/image1065.svg"/><Relationship Id="rId276" Type="http://schemas.openxmlformats.org/officeDocument/2006/relationships/image" Target="../media/image1086.png"/><Relationship Id="rId297" Type="http://schemas.openxmlformats.org/officeDocument/2006/relationships/image" Target="../media/image1107.svg"/><Relationship Id="rId441" Type="http://schemas.openxmlformats.org/officeDocument/2006/relationships/image" Target="../media/image346.svg"/><Relationship Id="rId40" Type="http://schemas.openxmlformats.org/officeDocument/2006/relationships/image" Target="../media/image856.png"/><Relationship Id="rId115" Type="http://schemas.openxmlformats.org/officeDocument/2006/relationships/image" Target="../media/image929.svg"/><Relationship Id="rId136" Type="http://schemas.openxmlformats.org/officeDocument/2006/relationships/image" Target="../media/image950.png"/><Relationship Id="rId157" Type="http://schemas.openxmlformats.org/officeDocument/2006/relationships/image" Target="../media/image971.svg"/><Relationship Id="rId178" Type="http://schemas.openxmlformats.org/officeDocument/2006/relationships/image" Target="../media/image992.png"/><Relationship Id="rId301" Type="http://schemas.openxmlformats.org/officeDocument/2006/relationships/image" Target="../media/image1111.svg"/><Relationship Id="rId322" Type="http://schemas.openxmlformats.org/officeDocument/2006/relationships/image" Target="../media/image1132.png"/><Relationship Id="rId343" Type="http://schemas.openxmlformats.org/officeDocument/2006/relationships/image" Target="../media/image1149.svg"/><Relationship Id="rId364" Type="http://schemas.openxmlformats.org/officeDocument/2006/relationships/image" Target="../media/image718.png"/><Relationship Id="rId61" Type="http://schemas.openxmlformats.org/officeDocument/2006/relationships/image" Target="../media/image875.svg"/><Relationship Id="rId82" Type="http://schemas.openxmlformats.org/officeDocument/2006/relationships/image" Target="../media/image896.png"/><Relationship Id="rId199" Type="http://schemas.openxmlformats.org/officeDocument/2006/relationships/image" Target="../media/image1011.svg"/><Relationship Id="rId203" Type="http://schemas.openxmlformats.org/officeDocument/2006/relationships/image" Target="../media/image1015.svg"/><Relationship Id="rId385" Type="http://schemas.openxmlformats.org/officeDocument/2006/relationships/image" Target="../media/image1178.svg"/><Relationship Id="rId19" Type="http://schemas.openxmlformats.org/officeDocument/2006/relationships/image" Target="../media/image214.svg"/><Relationship Id="rId224" Type="http://schemas.openxmlformats.org/officeDocument/2006/relationships/image" Target="../media/image303.png"/><Relationship Id="rId245" Type="http://schemas.openxmlformats.org/officeDocument/2006/relationships/image" Target="../media/image1055.svg"/><Relationship Id="rId266" Type="http://schemas.openxmlformats.org/officeDocument/2006/relationships/image" Target="../media/image1076.png"/><Relationship Id="rId287" Type="http://schemas.openxmlformats.org/officeDocument/2006/relationships/image" Target="../media/image1097.svg"/><Relationship Id="rId410" Type="http://schemas.openxmlformats.org/officeDocument/2006/relationships/image" Target="../media/image1196.png"/><Relationship Id="rId431" Type="http://schemas.openxmlformats.org/officeDocument/2006/relationships/image" Target="../media/image410.svg"/><Relationship Id="rId30" Type="http://schemas.openxmlformats.org/officeDocument/2006/relationships/image" Target="../media/image846.png"/><Relationship Id="rId105" Type="http://schemas.openxmlformats.org/officeDocument/2006/relationships/image" Target="../media/image919.svg"/><Relationship Id="rId126" Type="http://schemas.openxmlformats.org/officeDocument/2006/relationships/image" Target="../media/image940.png"/><Relationship Id="rId147" Type="http://schemas.openxmlformats.org/officeDocument/2006/relationships/image" Target="../media/image961.svg"/><Relationship Id="rId168" Type="http://schemas.openxmlformats.org/officeDocument/2006/relationships/image" Target="../media/image982.png"/><Relationship Id="rId312" Type="http://schemas.openxmlformats.org/officeDocument/2006/relationships/image" Target="../media/image1122.png"/><Relationship Id="rId333" Type="http://schemas.openxmlformats.org/officeDocument/2006/relationships/image" Target="../media/image1139.svg"/><Relationship Id="rId354" Type="http://schemas.openxmlformats.org/officeDocument/2006/relationships/image" Target="../media/image1158.png"/><Relationship Id="rId51" Type="http://schemas.openxmlformats.org/officeDocument/2006/relationships/image" Target="../media/image865.svg"/><Relationship Id="rId72" Type="http://schemas.openxmlformats.org/officeDocument/2006/relationships/image" Target="../media/image886.png"/><Relationship Id="rId93" Type="http://schemas.openxmlformats.org/officeDocument/2006/relationships/image" Target="../media/image907.svg"/><Relationship Id="rId189" Type="http://schemas.openxmlformats.org/officeDocument/2006/relationships/image" Target="../media/image1003.svg"/><Relationship Id="rId375" Type="http://schemas.openxmlformats.org/officeDocument/2006/relationships/image" Target="../media/image653.svg"/><Relationship Id="rId396" Type="http://schemas.openxmlformats.org/officeDocument/2006/relationships/image" Target="../media/image1186.png"/><Relationship Id="rId3" Type="http://schemas.openxmlformats.org/officeDocument/2006/relationships/image" Target="../media/image242.svg"/><Relationship Id="rId214" Type="http://schemas.openxmlformats.org/officeDocument/2006/relationships/image" Target="../media/image1026.png"/><Relationship Id="rId235" Type="http://schemas.openxmlformats.org/officeDocument/2006/relationships/image" Target="../media/image1045.svg"/><Relationship Id="rId256" Type="http://schemas.openxmlformats.org/officeDocument/2006/relationships/image" Target="../media/image1066.png"/><Relationship Id="rId277" Type="http://schemas.openxmlformats.org/officeDocument/2006/relationships/image" Target="../media/image1087.svg"/><Relationship Id="rId298" Type="http://schemas.openxmlformats.org/officeDocument/2006/relationships/image" Target="../media/image1108.png"/><Relationship Id="rId400" Type="http://schemas.openxmlformats.org/officeDocument/2006/relationships/image" Target="../media/image670.png"/><Relationship Id="rId421" Type="http://schemas.openxmlformats.org/officeDocument/2006/relationships/image" Target="../media/image218.svg"/><Relationship Id="rId116" Type="http://schemas.openxmlformats.org/officeDocument/2006/relationships/image" Target="../media/image930.png"/><Relationship Id="rId137" Type="http://schemas.openxmlformats.org/officeDocument/2006/relationships/image" Target="../media/image951.svg"/><Relationship Id="rId158" Type="http://schemas.openxmlformats.org/officeDocument/2006/relationships/image" Target="../media/image972.png"/><Relationship Id="rId302" Type="http://schemas.openxmlformats.org/officeDocument/2006/relationships/image" Target="../media/image1112.png"/><Relationship Id="rId323" Type="http://schemas.openxmlformats.org/officeDocument/2006/relationships/image" Target="../media/image1133.svg"/><Relationship Id="rId344" Type="http://schemas.openxmlformats.org/officeDocument/2006/relationships/image" Target="../media/image1150.png"/><Relationship Id="rId20" Type="http://schemas.openxmlformats.org/officeDocument/2006/relationships/image" Target="../media/image836.png"/><Relationship Id="rId41" Type="http://schemas.openxmlformats.org/officeDocument/2006/relationships/image" Target="../media/image857.svg"/><Relationship Id="rId62" Type="http://schemas.openxmlformats.org/officeDocument/2006/relationships/image" Target="../media/image876.png"/><Relationship Id="rId83" Type="http://schemas.openxmlformats.org/officeDocument/2006/relationships/image" Target="../media/image897.svg"/><Relationship Id="rId179" Type="http://schemas.openxmlformats.org/officeDocument/2006/relationships/image" Target="../media/image993.svg"/><Relationship Id="rId365" Type="http://schemas.openxmlformats.org/officeDocument/2006/relationships/image" Target="../media/image1164.svg"/><Relationship Id="rId386" Type="http://schemas.openxmlformats.org/officeDocument/2006/relationships/image" Target="../media/image1179.png"/><Relationship Id="rId190" Type="http://schemas.openxmlformats.org/officeDocument/2006/relationships/image" Target="../media/image1004.png"/><Relationship Id="rId204" Type="http://schemas.openxmlformats.org/officeDocument/2006/relationships/image" Target="../media/image1016.png"/><Relationship Id="rId225" Type="http://schemas.openxmlformats.org/officeDocument/2006/relationships/image" Target="../media/image304.svg"/><Relationship Id="rId246" Type="http://schemas.openxmlformats.org/officeDocument/2006/relationships/image" Target="../media/image1056.png"/><Relationship Id="rId267" Type="http://schemas.openxmlformats.org/officeDocument/2006/relationships/image" Target="../media/image1077.svg"/><Relationship Id="rId288" Type="http://schemas.openxmlformats.org/officeDocument/2006/relationships/image" Target="../media/image1098.png"/><Relationship Id="rId411" Type="http://schemas.openxmlformats.org/officeDocument/2006/relationships/image" Target="../media/image1197.svg"/><Relationship Id="rId432" Type="http://schemas.openxmlformats.org/officeDocument/2006/relationships/image" Target="../media/image1200.png"/><Relationship Id="rId106" Type="http://schemas.openxmlformats.org/officeDocument/2006/relationships/image" Target="../media/image920.png"/><Relationship Id="rId127" Type="http://schemas.openxmlformats.org/officeDocument/2006/relationships/image" Target="../media/image941.svg"/><Relationship Id="rId313" Type="http://schemas.openxmlformats.org/officeDocument/2006/relationships/image" Target="../media/image1123.svg"/><Relationship Id="rId10" Type="http://schemas.openxmlformats.org/officeDocument/2006/relationships/image" Target="../media/image828.png"/><Relationship Id="rId31" Type="http://schemas.openxmlformats.org/officeDocument/2006/relationships/image" Target="../media/image847.svg"/><Relationship Id="rId52" Type="http://schemas.openxmlformats.org/officeDocument/2006/relationships/image" Target="../media/image866.png"/><Relationship Id="rId73" Type="http://schemas.openxmlformats.org/officeDocument/2006/relationships/image" Target="../media/image887.svg"/><Relationship Id="rId94" Type="http://schemas.openxmlformats.org/officeDocument/2006/relationships/image" Target="../media/image908.png"/><Relationship Id="rId148" Type="http://schemas.openxmlformats.org/officeDocument/2006/relationships/image" Target="../media/image962.png"/><Relationship Id="rId169" Type="http://schemas.openxmlformats.org/officeDocument/2006/relationships/image" Target="../media/image983.svg"/><Relationship Id="rId334" Type="http://schemas.openxmlformats.org/officeDocument/2006/relationships/image" Target="../media/image1140.png"/><Relationship Id="rId355" Type="http://schemas.openxmlformats.org/officeDocument/2006/relationships/image" Target="../media/image1159.svg"/><Relationship Id="rId376" Type="http://schemas.openxmlformats.org/officeDocument/2006/relationships/image" Target="../media/image1173.png"/><Relationship Id="rId397" Type="http://schemas.openxmlformats.org/officeDocument/2006/relationships/image" Target="../media/image1187.svg"/><Relationship Id="rId4" Type="http://schemas.openxmlformats.org/officeDocument/2006/relationships/image" Target="../media/image822.png"/><Relationship Id="rId180" Type="http://schemas.openxmlformats.org/officeDocument/2006/relationships/image" Target="../media/image994.png"/><Relationship Id="rId215" Type="http://schemas.openxmlformats.org/officeDocument/2006/relationships/image" Target="../media/image1027.svg"/><Relationship Id="rId236" Type="http://schemas.openxmlformats.org/officeDocument/2006/relationships/image" Target="../media/image1046.png"/><Relationship Id="rId257" Type="http://schemas.openxmlformats.org/officeDocument/2006/relationships/image" Target="../media/image1067.svg"/><Relationship Id="rId278" Type="http://schemas.openxmlformats.org/officeDocument/2006/relationships/image" Target="../media/image1088.png"/><Relationship Id="rId401" Type="http://schemas.openxmlformats.org/officeDocument/2006/relationships/image" Target="../media/image671.svg"/><Relationship Id="rId422" Type="http://schemas.openxmlformats.org/officeDocument/2006/relationships/image" Target="../media/image243.png"/><Relationship Id="rId303" Type="http://schemas.openxmlformats.org/officeDocument/2006/relationships/image" Target="../media/image1113.svg"/><Relationship Id="rId42" Type="http://schemas.openxmlformats.org/officeDocument/2006/relationships/image" Target="../media/image858.png"/><Relationship Id="rId84" Type="http://schemas.openxmlformats.org/officeDocument/2006/relationships/image" Target="../media/image898.png"/><Relationship Id="rId138" Type="http://schemas.openxmlformats.org/officeDocument/2006/relationships/image" Target="../media/image952.png"/><Relationship Id="rId345" Type="http://schemas.openxmlformats.org/officeDocument/2006/relationships/image" Target="../media/image1151.svg"/><Relationship Id="rId387" Type="http://schemas.openxmlformats.org/officeDocument/2006/relationships/image" Target="../media/image1180.svg"/><Relationship Id="rId191" Type="http://schemas.openxmlformats.org/officeDocument/2006/relationships/image" Target="../media/image1005.svg"/><Relationship Id="rId205" Type="http://schemas.openxmlformats.org/officeDocument/2006/relationships/image" Target="../media/image1017.svg"/><Relationship Id="rId247" Type="http://schemas.openxmlformats.org/officeDocument/2006/relationships/image" Target="../media/image1057.svg"/><Relationship Id="rId412" Type="http://schemas.openxmlformats.org/officeDocument/2006/relationships/image" Target="../media/image235.png"/><Relationship Id="rId107" Type="http://schemas.openxmlformats.org/officeDocument/2006/relationships/image" Target="../media/image921.svg"/><Relationship Id="rId289" Type="http://schemas.openxmlformats.org/officeDocument/2006/relationships/image" Target="../media/image1099.svg"/><Relationship Id="rId11" Type="http://schemas.openxmlformats.org/officeDocument/2006/relationships/image" Target="../media/image829.svg"/><Relationship Id="rId53" Type="http://schemas.openxmlformats.org/officeDocument/2006/relationships/image" Target="../media/image867.svg"/><Relationship Id="rId149" Type="http://schemas.openxmlformats.org/officeDocument/2006/relationships/image" Target="../media/image963.svg"/><Relationship Id="rId314" Type="http://schemas.openxmlformats.org/officeDocument/2006/relationships/image" Target="../media/image1124.png"/><Relationship Id="rId356" Type="http://schemas.openxmlformats.org/officeDocument/2006/relationships/image" Target="../media/image1160.png"/><Relationship Id="rId398" Type="http://schemas.openxmlformats.org/officeDocument/2006/relationships/image" Target="../media/image808.png"/><Relationship Id="rId95" Type="http://schemas.openxmlformats.org/officeDocument/2006/relationships/image" Target="../media/image909.svg"/><Relationship Id="rId160" Type="http://schemas.openxmlformats.org/officeDocument/2006/relationships/image" Target="../media/image974.png"/><Relationship Id="rId216" Type="http://schemas.openxmlformats.org/officeDocument/2006/relationships/image" Target="../media/image1028.png"/><Relationship Id="rId423" Type="http://schemas.openxmlformats.org/officeDocument/2006/relationships/image" Target="../media/image244.svg"/><Relationship Id="rId258" Type="http://schemas.openxmlformats.org/officeDocument/2006/relationships/image" Target="../media/image1068.png"/><Relationship Id="rId22" Type="http://schemas.openxmlformats.org/officeDocument/2006/relationships/image" Target="../media/image838.png"/><Relationship Id="rId64" Type="http://schemas.openxmlformats.org/officeDocument/2006/relationships/image" Target="../media/image878.png"/><Relationship Id="rId118" Type="http://schemas.openxmlformats.org/officeDocument/2006/relationships/image" Target="../media/image932.png"/><Relationship Id="rId325" Type="http://schemas.openxmlformats.org/officeDocument/2006/relationships/image" Target="../media/image1135.svg"/><Relationship Id="rId367" Type="http://schemas.openxmlformats.org/officeDocument/2006/relationships/image" Target="../media/image1166.svg"/><Relationship Id="rId171" Type="http://schemas.openxmlformats.org/officeDocument/2006/relationships/image" Target="../media/image985.svg"/><Relationship Id="rId227" Type="http://schemas.openxmlformats.org/officeDocument/2006/relationships/image" Target="../media/image1037.svg"/><Relationship Id="rId269" Type="http://schemas.openxmlformats.org/officeDocument/2006/relationships/image" Target="../media/image1079.svg"/><Relationship Id="rId434" Type="http://schemas.openxmlformats.org/officeDocument/2006/relationships/image" Target="../media/image245.png"/><Relationship Id="rId33" Type="http://schemas.openxmlformats.org/officeDocument/2006/relationships/image" Target="../media/image849.svg"/><Relationship Id="rId129" Type="http://schemas.openxmlformats.org/officeDocument/2006/relationships/image" Target="../media/image943.svg"/><Relationship Id="rId280" Type="http://schemas.openxmlformats.org/officeDocument/2006/relationships/image" Target="../media/image1090.png"/><Relationship Id="rId336" Type="http://schemas.openxmlformats.org/officeDocument/2006/relationships/image" Target="../media/image1142.png"/><Relationship Id="rId75" Type="http://schemas.openxmlformats.org/officeDocument/2006/relationships/image" Target="../media/image889.svg"/><Relationship Id="rId140" Type="http://schemas.openxmlformats.org/officeDocument/2006/relationships/image" Target="../media/image954.png"/><Relationship Id="rId182" Type="http://schemas.openxmlformats.org/officeDocument/2006/relationships/image" Target="../media/image996.png"/><Relationship Id="rId378" Type="http://schemas.openxmlformats.org/officeDocument/2006/relationships/image" Target="../media/image767.png"/><Relationship Id="rId403" Type="http://schemas.openxmlformats.org/officeDocument/2006/relationships/image" Target="../media/image1189.svg"/><Relationship Id="rId6" Type="http://schemas.openxmlformats.org/officeDocument/2006/relationships/image" Target="../media/image824.png"/><Relationship Id="rId238" Type="http://schemas.openxmlformats.org/officeDocument/2006/relationships/image" Target="../media/image1048.png"/><Relationship Id="rId291" Type="http://schemas.openxmlformats.org/officeDocument/2006/relationships/image" Target="../media/image1101.svg"/><Relationship Id="rId305" Type="http://schemas.openxmlformats.org/officeDocument/2006/relationships/image" Target="../media/image1115.svg"/><Relationship Id="rId347" Type="http://schemas.openxmlformats.org/officeDocument/2006/relationships/image" Target="../media/image613.svg"/><Relationship Id="rId44" Type="http://schemas.openxmlformats.org/officeDocument/2006/relationships/image" Target="../media/image860.png"/><Relationship Id="rId86" Type="http://schemas.openxmlformats.org/officeDocument/2006/relationships/image" Target="../media/image900.png"/><Relationship Id="rId151" Type="http://schemas.openxmlformats.org/officeDocument/2006/relationships/image" Target="../media/image965.svg"/><Relationship Id="rId389" Type="http://schemas.openxmlformats.org/officeDocument/2006/relationships/image" Target="../media/image669.svg"/><Relationship Id="rId193" Type="http://schemas.openxmlformats.org/officeDocument/2006/relationships/image" Target="../media/image1007.svg"/><Relationship Id="rId207" Type="http://schemas.openxmlformats.org/officeDocument/2006/relationships/image" Target="../media/image1019.svg"/><Relationship Id="rId249" Type="http://schemas.openxmlformats.org/officeDocument/2006/relationships/image" Target="../media/image1059.svg"/><Relationship Id="rId414" Type="http://schemas.openxmlformats.org/officeDocument/2006/relationships/image" Target="../media/image237.png"/><Relationship Id="rId13" Type="http://schemas.openxmlformats.org/officeDocument/2006/relationships/image" Target="../media/image831.svg"/><Relationship Id="rId109" Type="http://schemas.openxmlformats.org/officeDocument/2006/relationships/image" Target="../media/image923.svg"/><Relationship Id="rId260" Type="http://schemas.openxmlformats.org/officeDocument/2006/relationships/image" Target="../media/image1070.png"/><Relationship Id="rId316" Type="http://schemas.openxmlformats.org/officeDocument/2006/relationships/image" Target="../media/image1126.png"/><Relationship Id="rId55" Type="http://schemas.openxmlformats.org/officeDocument/2006/relationships/image" Target="../media/image869.svg"/><Relationship Id="rId97" Type="http://schemas.openxmlformats.org/officeDocument/2006/relationships/image" Target="../media/image911.svg"/><Relationship Id="rId120" Type="http://schemas.openxmlformats.org/officeDocument/2006/relationships/image" Target="../media/image934.png"/><Relationship Id="rId358" Type="http://schemas.openxmlformats.org/officeDocument/2006/relationships/image" Target="../media/image1162.png"/><Relationship Id="rId162" Type="http://schemas.openxmlformats.org/officeDocument/2006/relationships/image" Target="../media/image976.png"/><Relationship Id="rId218" Type="http://schemas.openxmlformats.org/officeDocument/2006/relationships/image" Target="../media/image1030.png"/><Relationship Id="rId425" Type="http://schemas.openxmlformats.org/officeDocument/2006/relationships/image" Target="../media/image408.svg"/><Relationship Id="rId271" Type="http://schemas.openxmlformats.org/officeDocument/2006/relationships/image" Target="../media/image1081.svg"/><Relationship Id="rId24" Type="http://schemas.openxmlformats.org/officeDocument/2006/relationships/image" Target="../media/image840.png"/><Relationship Id="rId66" Type="http://schemas.openxmlformats.org/officeDocument/2006/relationships/image" Target="../media/image880.png"/><Relationship Id="rId131" Type="http://schemas.openxmlformats.org/officeDocument/2006/relationships/image" Target="../media/image945.svg"/><Relationship Id="rId327" Type="http://schemas.openxmlformats.org/officeDocument/2006/relationships/image" Target="../media/image392.svg"/><Relationship Id="rId369" Type="http://schemas.openxmlformats.org/officeDocument/2006/relationships/image" Target="../media/image1168.svg"/><Relationship Id="rId173" Type="http://schemas.openxmlformats.org/officeDocument/2006/relationships/image" Target="../media/image987.svg"/><Relationship Id="rId229" Type="http://schemas.openxmlformats.org/officeDocument/2006/relationships/image" Target="../media/image1039.svg"/><Relationship Id="rId380" Type="http://schemas.openxmlformats.org/officeDocument/2006/relationships/image" Target="../media/image656.png"/><Relationship Id="rId436" Type="http://schemas.openxmlformats.org/officeDocument/2006/relationships/image" Target="../media/image191.png"/><Relationship Id="rId240" Type="http://schemas.openxmlformats.org/officeDocument/2006/relationships/image" Target="../media/image1050.png"/><Relationship Id="rId35" Type="http://schemas.openxmlformats.org/officeDocument/2006/relationships/image" Target="../media/image851.svg"/><Relationship Id="rId77" Type="http://schemas.openxmlformats.org/officeDocument/2006/relationships/image" Target="../media/image891.svg"/><Relationship Id="rId100" Type="http://schemas.openxmlformats.org/officeDocument/2006/relationships/image" Target="../media/image914.png"/><Relationship Id="rId282" Type="http://schemas.openxmlformats.org/officeDocument/2006/relationships/image" Target="../media/image1092.png"/><Relationship Id="rId338" Type="http://schemas.openxmlformats.org/officeDocument/2006/relationships/image" Target="../media/image1144.png"/><Relationship Id="rId8" Type="http://schemas.openxmlformats.org/officeDocument/2006/relationships/image" Target="../media/image826.png"/><Relationship Id="rId142" Type="http://schemas.openxmlformats.org/officeDocument/2006/relationships/image" Target="../media/image956.png"/><Relationship Id="rId184" Type="http://schemas.openxmlformats.org/officeDocument/2006/relationships/image" Target="../media/image998.png"/><Relationship Id="rId391" Type="http://schemas.openxmlformats.org/officeDocument/2006/relationships/image" Target="../media/image1181.svg"/><Relationship Id="rId405" Type="http://schemas.openxmlformats.org/officeDocument/2006/relationships/image" Target="../media/image1191.svg"/><Relationship Id="rId251" Type="http://schemas.openxmlformats.org/officeDocument/2006/relationships/image" Target="../media/image1061.svg"/><Relationship Id="rId46" Type="http://schemas.openxmlformats.org/officeDocument/2006/relationships/image" Target="../media/image818.png"/><Relationship Id="rId293" Type="http://schemas.openxmlformats.org/officeDocument/2006/relationships/image" Target="../media/image1103.svg"/><Relationship Id="rId307" Type="http://schemas.openxmlformats.org/officeDocument/2006/relationships/image" Target="../media/image1117.svg"/><Relationship Id="rId349" Type="http://schemas.openxmlformats.org/officeDocument/2006/relationships/image" Target="../media/image1153.svg"/><Relationship Id="rId88" Type="http://schemas.openxmlformats.org/officeDocument/2006/relationships/image" Target="../media/image902.png"/><Relationship Id="rId111" Type="http://schemas.openxmlformats.org/officeDocument/2006/relationships/image" Target="../media/image925.svg"/><Relationship Id="rId153" Type="http://schemas.openxmlformats.org/officeDocument/2006/relationships/image" Target="../media/image967.svg"/><Relationship Id="rId195" Type="http://schemas.openxmlformats.org/officeDocument/2006/relationships/image" Target="../media/image621.svg"/><Relationship Id="rId209" Type="http://schemas.openxmlformats.org/officeDocument/2006/relationships/image" Target="../media/image1021.svg"/><Relationship Id="rId360" Type="http://schemas.openxmlformats.org/officeDocument/2006/relationships/image" Target="../media/image638.png"/><Relationship Id="rId416" Type="http://schemas.openxmlformats.org/officeDocument/2006/relationships/image" Target="../media/image239.png"/><Relationship Id="rId220" Type="http://schemas.openxmlformats.org/officeDocument/2006/relationships/image" Target="../media/image1032.png"/><Relationship Id="rId15" Type="http://schemas.openxmlformats.org/officeDocument/2006/relationships/image" Target="../media/image833.svg"/><Relationship Id="rId57" Type="http://schemas.openxmlformats.org/officeDocument/2006/relationships/image" Target="../media/image871.svg"/><Relationship Id="rId262" Type="http://schemas.openxmlformats.org/officeDocument/2006/relationships/image" Target="../media/image1072.png"/><Relationship Id="rId318" Type="http://schemas.openxmlformats.org/officeDocument/2006/relationships/image" Target="../media/image1128.png"/><Relationship Id="rId99" Type="http://schemas.openxmlformats.org/officeDocument/2006/relationships/image" Target="../media/image913.svg"/><Relationship Id="rId122" Type="http://schemas.openxmlformats.org/officeDocument/2006/relationships/image" Target="../media/image936.png"/><Relationship Id="rId164" Type="http://schemas.openxmlformats.org/officeDocument/2006/relationships/image" Target="../media/image978.png"/><Relationship Id="rId371" Type="http://schemas.openxmlformats.org/officeDocument/2006/relationships/image" Target="../media/image1170.svg"/><Relationship Id="rId427" Type="http://schemas.openxmlformats.org/officeDocument/2006/relationships/image" Target="../media/image190.svg"/><Relationship Id="rId26" Type="http://schemas.openxmlformats.org/officeDocument/2006/relationships/image" Target="../media/image842.png"/><Relationship Id="rId231" Type="http://schemas.openxmlformats.org/officeDocument/2006/relationships/image" Target="../media/image1041.svg"/><Relationship Id="rId273" Type="http://schemas.openxmlformats.org/officeDocument/2006/relationships/image" Target="../media/image1083.svg"/><Relationship Id="rId329" Type="http://schemas.openxmlformats.org/officeDocument/2006/relationships/image" Target="../media/image1137.svg"/><Relationship Id="rId68" Type="http://schemas.openxmlformats.org/officeDocument/2006/relationships/image" Target="../media/image882.png"/><Relationship Id="rId133" Type="http://schemas.openxmlformats.org/officeDocument/2006/relationships/image" Target="../media/image947.svg"/><Relationship Id="rId175" Type="http://schemas.openxmlformats.org/officeDocument/2006/relationships/image" Target="../media/image989.svg"/><Relationship Id="rId340" Type="http://schemas.openxmlformats.org/officeDocument/2006/relationships/image" Target="../media/image1146.png"/><Relationship Id="rId200" Type="http://schemas.openxmlformats.org/officeDocument/2006/relationships/image" Target="../media/image1012.png"/><Relationship Id="rId382" Type="http://schemas.openxmlformats.org/officeDocument/2006/relationships/image" Target="../media/image1175.png"/><Relationship Id="rId438" Type="http://schemas.openxmlformats.org/officeDocument/2006/relationships/image" Target="../media/image1202.png"/><Relationship Id="rId242" Type="http://schemas.openxmlformats.org/officeDocument/2006/relationships/image" Target="../media/image1052.png"/><Relationship Id="rId284" Type="http://schemas.openxmlformats.org/officeDocument/2006/relationships/image" Target="../media/image1094.png"/><Relationship Id="rId37" Type="http://schemas.openxmlformats.org/officeDocument/2006/relationships/image" Target="../media/image853.svg"/><Relationship Id="rId79" Type="http://schemas.openxmlformats.org/officeDocument/2006/relationships/image" Target="../media/image893.svg"/><Relationship Id="rId102" Type="http://schemas.openxmlformats.org/officeDocument/2006/relationships/image" Target="../media/image916.png"/><Relationship Id="rId144" Type="http://schemas.openxmlformats.org/officeDocument/2006/relationships/image" Target="../media/image958.png"/><Relationship Id="rId90" Type="http://schemas.openxmlformats.org/officeDocument/2006/relationships/image" Target="../media/image904.png"/><Relationship Id="rId186" Type="http://schemas.openxmlformats.org/officeDocument/2006/relationships/image" Target="../media/image1000.png"/><Relationship Id="rId351" Type="http://schemas.openxmlformats.org/officeDocument/2006/relationships/image" Target="../media/image1155.svg"/><Relationship Id="rId393" Type="http://schemas.openxmlformats.org/officeDocument/2006/relationships/image" Target="../media/image1183.svg"/><Relationship Id="rId407" Type="http://schemas.openxmlformats.org/officeDocument/2006/relationships/image" Target="../media/image1193.svg"/><Relationship Id="rId211" Type="http://schemas.openxmlformats.org/officeDocument/2006/relationships/image" Target="../media/image1023.svg"/><Relationship Id="rId253" Type="http://schemas.openxmlformats.org/officeDocument/2006/relationships/image" Target="../media/image1063.svg"/><Relationship Id="rId295" Type="http://schemas.openxmlformats.org/officeDocument/2006/relationships/image" Target="../media/image1105.svg"/><Relationship Id="rId309" Type="http://schemas.openxmlformats.org/officeDocument/2006/relationships/image" Target="../media/image1119.svg"/><Relationship Id="rId48" Type="http://schemas.openxmlformats.org/officeDocument/2006/relationships/image" Target="../media/image862.png"/><Relationship Id="rId113" Type="http://schemas.openxmlformats.org/officeDocument/2006/relationships/image" Target="../media/image927.svg"/><Relationship Id="rId320" Type="http://schemas.openxmlformats.org/officeDocument/2006/relationships/image" Target="../media/image1130.png"/><Relationship Id="rId155" Type="http://schemas.openxmlformats.org/officeDocument/2006/relationships/image" Target="../media/image969.svg"/><Relationship Id="rId197" Type="http://schemas.openxmlformats.org/officeDocument/2006/relationships/image" Target="../media/image1009.svg"/><Relationship Id="rId362" Type="http://schemas.openxmlformats.org/officeDocument/2006/relationships/image" Target="../media/image642.png"/><Relationship Id="rId418" Type="http://schemas.openxmlformats.org/officeDocument/2006/relationships/image" Target="../media/image1198.png"/><Relationship Id="rId222" Type="http://schemas.openxmlformats.org/officeDocument/2006/relationships/image" Target="../media/image1034.png"/><Relationship Id="rId264" Type="http://schemas.openxmlformats.org/officeDocument/2006/relationships/image" Target="../media/image1074.png"/><Relationship Id="rId17" Type="http://schemas.openxmlformats.org/officeDocument/2006/relationships/image" Target="../media/image835.svg"/><Relationship Id="rId59" Type="http://schemas.openxmlformats.org/officeDocument/2006/relationships/image" Target="../media/image873.svg"/><Relationship Id="rId124" Type="http://schemas.openxmlformats.org/officeDocument/2006/relationships/image" Target="../media/image938.png"/><Relationship Id="rId70" Type="http://schemas.openxmlformats.org/officeDocument/2006/relationships/image" Target="../media/image884.png"/><Relationship Id="rId166" Type="http://schemas.openxmlformats.org/officeDocument/2006/relationships/image" Target="../media/image980.png"/><Relationship Id="rId331" Type="http://schemas.openxmlformats.org/officeDocument/2006/relationships/image" Target="../media/image645.svg"/><Relationship Id="rId373" Type="http://schemas.openxmlformats.org/officeDocument/2006/relationships/image" Target="../media/image1172.svg"/><Relationship Id="rId429" Type="http://schemas.openxmlformats.org/officeDocument/2006/relationships/image" Target="../media/image248.svg"/><Relationship Id="rId1" Type="http://schemas.openxmlformats.org/officeDocument/2006/relationships/slideMaster" Target="../slideMasters/slideMaster1.xml"/><Relationship Id="rId233" Type="http://schemas.openxmlformats.org/officeDocument/2006/relationships/image" Target="../media/image1043.svg"/><Relationship Id="rId440" Type="http://schemas.openxmlformats.org/officeDocument/2006/relationships/image" Target="../media/image345.png"/><Relationship Id="rId28" Type="http://schemas.openxmlformats.org/officeDocument/2006/relationships/image" Target="../media/image844.png"/><Relationship Id="rId275" Type="http://schemas.openxmlformats.org/officeDocument/2006/relationships/image" Target="../media/image1085.svg"/><Relationship Id="rId300" Type="http://schemas.openxmlformats.org/officeDocument/2006/relationships/image" Target="../media/image1110.png"/><Relationship Id="rId81" Type="http://schemas.openxmlformats.org/officeDocument/2006/relationships/image" Target="../media/image895.svg"/><Relationship Id="rId135" Type="http://schemas.openxmlformats.org/officeDocument/2006/relationships/image" Target="../media/image949.svg"/><Relationship Id="rId177" Type="http://schemas.openxmlformats.org/officeDocument/2006/relationships/image" Target="../media/image991.svg"/><Relationship Id="rId342" Type="http://schemas.openxmlformats.org/officeDocument/2006/relationships/image" Target="../media/image1148.png"/><Relationship Id="rId384" Type="http://schemas.openxmlformats.org/officeDocument/2006/relationships/image" Target="../media/image117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13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arning gradien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35D72-8EEE-608C-FA7B-41D90896B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240635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D9338-6773-2FE3-BAD8-2975652482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6186" y="320846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D67A01-67EB-04C3-4D37-55A2219E3C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60179" y="401056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48F314-172F-A8AA-11BD-162E45735E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534172" y="401056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0FFD4-7F1A-F1ED-6424-34BA2446576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8167" y="326027"/>
            <a:ext cx="720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F8357A-CEDE-5241-98C6-F80A1A9736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12193" y="320846"/>
            <a:ext cx="720000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5AE5B-6BD1-3655-900C-00EACEB5E39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512193" y="1392605"/>
            <a:ext cx="720000" cy="7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763397-0282-8F8A-C9CA-9AEF353FF50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186186" y="1392605"/>
            <a:ext cx="720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276061-CC22-7C74-BB06-7154CCADCC4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860179" y="1392605"/>
            <a:ext cx="720000" cy="7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83702-14D6-E31A-1239-9FF066C5076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534172" y="1399902"/>
            <a:ext cx="720000" cy="7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1A1AE6-ADB4-508E-00FD-ACB1B43AB39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0029" y="1392605"/>
            <a:ext cx="720000" cy="7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33D7DB-388A-C7E3-6D4D-157E2BF1D3B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882158" y="1319468"/>
            <a:ext cx="720000" cy="7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034205-D37D-2FC7-E135-9F7FF8D489A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70029" y="2464671"/>
            <a:ext cx="720000" cy="72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400AB7-13F6-0192-0E2B-33C25005DB7C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931743" y="328254"/>
            <a:ext cx="720000" cy="72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3D9FF5-DDC3-DB5C-802C-DB07610499A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247577" y="1406975"/>
            <a:ext cx="720000" cy="72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8CBF60-EB5B-49A5-4D88-09D37F298CD0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2512193" y="2464364"/>
            <a:ext cx="720000" cy="72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BEB9AD-D718-1842-E047-09CA0C6E9BEC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186186" y="2381978"/>
            <a:ext cx="720000" cy="72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4A8657-F33A-DD7D-6899-84360B0967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860179" y="2464364"/>
            <a:ext cx="720000" cy="72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C07C9BD-CBBD-7E30-588E-5116D2AE1D75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7414190" y="2482242"/>
            <a:ext cx="720000" cy="7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24825C-F032-7423-78DB-B68D420F0151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9208165" y="2482242"/>
            <a:ext cx="720000" cy="72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EC78E8E-70CE-FCBC-E550-21B34D1980E9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884161" y="2392341"/>
            <a:ext cx="720000" cy="720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6F1532A-52FA-4B3C-DB01-042C68F0C50C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838200" y="3694008"/>
            <a:ext cx="720000" cy="720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1AA0A2-E0CF-8DF6-C5DC-3F9FC6890B44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2512193" y="3657911"/>
            <a:ext cx="720000" cy="72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3E2E9D1-5C56-9BB2-9644-3B0E6610ECC5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4190816" y="3694008"/>
            <a:ext cx="720000" cy="72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93F9BF0-08B7-8159-5586-BAF72E59AC12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5869439" y="3657911"/>
            <a:ext cx="720000" cy="72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3D7995-DF60-CE07-EC1E-7FD5D407F76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7412529" y="3642394"/>
            <a:ext cx="720000" cy="72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9B6DE38-D787-1114-0213-71BBF833D8E4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9108270" y="3612676"/>
            <a:ext cx="720000" cy="720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963465-AE61-4B62-C8D2-D8ECE351C9D5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0818392" y="3694008"/>
            <a:ext cx="720000" cy="72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5BB4D1C-5CF9-5FB4-2812-62EEC92BEE05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838200" y="4923345"/>
            <a:ext cx="720000" cy="72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0604CD-8155-D28A-328A-B03ADA7E92C2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2512193" y="4851458"/>
            <a:ext cx="720000" cy="72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60E50-0ABC-8550-BFBB-51A2F424F11A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4186186" y="4862546"/>
            <a:ext cx="720000" cy="720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C662087-93AD-B3A8-29B8-73E70A1B5170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5736000" y="4889676"/>
            <a:ext cx="720000" cy="72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AA9DAF4-3CA5-3A74-0595-F5239D8B44B9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>
            <a:off x="7412529" y="4864666"/>
            <a:ext cx="720000" cy="720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7D2DAF8-16B3-AD5D-2140-81C4C33982BF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9083986" y="4862546"/>
            <a:ext cx="720000" cy="72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006715D-D270-6766-7D82-038C561145EB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0755443" y="4862546"/>
            <a:ext cx="720000" cy="72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E6EEF07-A117-11BD-E39B-AD95FD3E883B}"/>
              </a:ext>
            </a:extLst>
          </p:cNvPr>
          <p:cNvSpPr txBox="1"/>
          <p:nvPr userDrawn="1"/>
        </p:nvSpPr>
        <p:spPr>
          <a:xfrm>
            <a:off x="184193" y="-5081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bg1"/>
                </a:solidFill>
              </a:rPr>
              <a:t>https://www.flaticon.com/free-icons/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39ED5F0-AE24-CE10-FEBE-EF8809D62AF3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870029" y="5918044"/>
            <a:ext cx="720000" cy="72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5D53BAA-A6ED-03C4-1EC4-C4A59A99B249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2512193" y="5918044"/>
            <a:ext cx="720000" cy="720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C9F4053-89CF-5868-81A4-0E617E4BFA18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4154102" y="5910973"/>
            <a:ext cx="720000" cy="720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4AA3B68-91A0-F8FE-E47C-FD9BFC6C1EEB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5736000" y="5922788"/>
            <a:ext cx="720000" cy="72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4485A00-807E-1C53-D9F3-F07DB611AE94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7377909" y="5910973"/>
            <a:ext cx="720000" cy="720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100E77F-96C3-D8BC-D804-D9413A341CDE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>
            <a:off x="9069876" y="5910973"/>
            <a:ext cx="720000" cy="720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F11E3EE-23B3-19B6-4270-B505553C7720}"/>
              </a:ext>
            </a:extLst>
          </p:cNvPr>
          <p:cNvPicPr>
            <a:picLocks noChangeAspect="1"/>
          </p:cNvPicPr>
          <p:nvPr userDrawn="1"/>
        </p:nvPicPr>
        <p:blipFill>
          <a:blip r:embed="rId43"/>
          <a:stretch>
            <a:fillRect/>
          </a:stretch>
        </p:blipFill>
        <p:spPr>
          <a:xfrm>
            <a:off x="10766473" y="591804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fla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phic 63">
            <a:extLst>
              <a:ext uri="{FF2B5EF4-FFF2-40B4-BE49-F238E27FC236}">
                <a16:creationId xmlns:a16="http://schemas.microsoft.com/office/drawing/2014/main" id="{D58795E4-3BB5-D3C0-849D-88E88277C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138" y="493296"/>
            <a:ext cx="609600" cy="6096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E342B046-010C-2CE2-46C7-4CAB898B69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9876" y="493296"/>
            <a:ext cx="609600" cy="6096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C018AC86-5C83-BF30-CDF6-E56C044B609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4614" y="493296"/>
            <a:ext cx="609600" cy="6096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A1A469DF-61DC-40EE-EF39-7A339D69721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9352" y="493296"/>
            <a:ext cx="609600" cy="6096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2F19929-F54A-A5FE-C209-10F4F77291E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4090" y="493296"/>
            <a:ext cx="609600" cy="6096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F0FB6B31-5BCF-4488-808E-1DC98E09C60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98828" y="493296"/>
            <a:ext cx="609600" cy="6096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BDD5DB1-3F12-E3D0-8D9F-7C9CB844943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3566" y="493296"/>
            <a:ext cx="609600" cy="6096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D39C7E9-5A1D-7540-26DB-7D63B163118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68304" y="493296"/>
            <a:ext cx="609600" cy="6096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9E738C21-18B3-733C-FF1F-5001C4D013E7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53042" y="493296"/>
            <a:ext cx="609600" cy="6096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A429F10-AC17-C144-BC8C-680DEAE2662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37780" y="493296"/>
            <a:ext cx="609600" cy="6096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1AA6FF41-ACE6-DBCB-6AD2-56069CD7878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22518" y="493296"/>
            <a:ext cx="609600" cy="6096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24AE06C3-F7EE-0B36-7F57-B20455E6F92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07256" y="493296"/>
            <a:ext cx="609600" cy="6096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6ED17E2-4786-8734-93A6-7F2B22398E1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24000" y="1471863"/>
            <a:ext cx="609600" cy="6096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039863C-3C5C-13E6-8A05-A7061707C3BB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90800" y="1471863"/>
            <a:ext cx="609600" cy="6096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FE04A82D-69E5-2D93-3A00-C24F3CB614B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657600" y="1471863"/>
            <a:ext cx="609600" cy="6096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8FCCEBBC-6C53-A089-F7F9-F0412D81F220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724400" y="1471863"/>
            <a:ext cx="609600" cy="6096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43B005E-CF70-722E-5C08-E5178E66F4B5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791200" y="1471863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E050C792-80FF-50B6-6E64-FADFF9C435B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58000" y="1471863"/>
            <a:ext cx="609600" cy="6096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F554950-FEA4-A08D-EAAB-5E6DE9355312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924800" y="1471863"/>
            <a:ext cx="609600" cy="6096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83FF7904-512D-7A4C-8831-0A122389A09C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991600" y="1471863"/>
            <a:ext cx="609600" cy="6096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876239A4-68ED-39E8-3BA3-5C2C4528459D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058400" y="1471863"/>
            <a:ext cx="609600" cy="6096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519822E0-2CBF-C77C-897C-239B2542B970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125200" y="1471863"/>
            <a:ext cx="609600" cy="6096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CE0FB043-723D-C9D7-334F-4B504CF12972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0" y="1471863"/>
            <a:ext cx="609600" cy="6096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F774A474-8611-1BBE-1BD0-81D3AB361FC2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75138" y="2450430"/>
            <a:ext cx="609600" cy="609600"/>
          </a:xfrm>
          <a:prstGeom prst="rect">
            <a:avLst/>
          </a:prstGeom>
        </p:spPr>
      </p:pic>
      <p:pic>
        <p:nvPicPr>
          <p:cNvPr id="213" name="Graphic 212">
            <a:extLst>
              <a:ext uri="{FF2B5EF4-FFF2-40B4-BE49-F238E27FC236}">
                <a16:creationId xmlns:a16="http://schemas.microsoft.com/office/drawing/2014/main" id="{550708EA-7BAB-C787-9F0F-F392B7E6A2B6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441938" y="2450430"/>
            <a:ext cx="609600" cy="6096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EA45E66E-B535-0AC4-7D8A-C1A582FF059C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508738" y="2450430"/>
            <a:ext cx="609600" cy="6096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EADD819C-6D3B-2DA8-93CA-B88D2D161580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575538" y="2450430"/>
            <a:ext cx="609600" cy="6096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293BA582-ECAE-2D3C-C7DD-8A0EA58901A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642338" y="2450430"/>
            <a:ext cx="609600" cy="6096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D22B9270-9A49-273E-9D7F-9DECE8F2FEB0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709138" y="2450430"/>
            <a:ext cx="609600" cy="60960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F5093672-918C-FE40-FA8E-DABF8DE4FBAE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775938" y="2450430"/>
            <a:ext cx="609600" cy="6096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563B2D6D-8D8C-CCDB-4F6D-16934E8BFB06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842738" y="2450430"/>
            <a:ext cx="609600" cy="6096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7B506EA6-3237-FA01-B9C9-93B039F48F1E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909538" y="2450430"/>
            <a:ext cx="609600" cy="6096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6B3ECAF1-6892-E64A-411B-656F36C511DC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976338" y="2450430"/>
            <a:ext cx="609600" cy="6096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3A33C739-7392-EDCA-306F-A0628552B880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1043138" y="2450430"/>
            <a:ext cx="609600" cy="609600"/>
          </a:xfrm>
          <a:prstGeom prst="rect">
            <a:avLst/>
          </a:prstGeom>
        </p:spPr>
      </p:pic>
      <p:pic>
        <p:nvPicPr>
          <p:cNvPr id="257" name="Graphic 256">
            <a:extLst>
              <a:ext uri="{FF2B5EF4-FFF2-40B4-BE49-F238E27FC236}">
                <a16:creationId xmlns:a16="http://schemas.microsoft.com/office/drawing/2014/main" id="{C754BEA7-8CC5-0709-A838-4850A8CC2E6E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75138" y="3428997"/>
            <a:ext cx="609600" cy="609600"/>
          </a:xfrm>
          <a:prstGeom prst="rect">
            <a:avLst/>
          </a:prstGeom>
        </p:spPr>
      </p:pic>
      <p:pic>
        <p:nvPicPr>
          <p:cNvPr id="259" name="Graphic 258">
            <a:extLst>
              <a:ext uri="{FF2B5EF4-FFF2-40B4-BE49-F238E27FC236}">
                <a16:creationId xmlns:a16="http://schemas.microsoft.com/office/drawing/2014/main" id="{C0A8181F-2F21-E999-6BFE-989C7360CDD5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359876" y="3428997"/>
            <a:ext cx="609600" cy="6096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A2BEBC3D-48FE-8C14-9E46-6CB5FE4EC462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344614" y="3428997"/>
            <a:ext cx="609600" cy="6096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61F180CC-C475-606C-901F-4E234E3E8AF1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3329352" y="3428997"/>
            <a:ext cx="609600" cy="6096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0050895E-F70A-8AAE-FA95-D838544E76E5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314090" y="3428997"/>
            <a:ext cx="609600" cy="609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3384C08A-E3E4-2642-0CCD-BDC7E47EB108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5298828" y="3428997"/>
            <a:ext cx="609600" cy="609600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EDE9717C-917B-A061-FCBF-63295CC166D3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283566" y="3428997"/>
            <a:ext cx="609600" cy="609600"/>
          </a:xfrm>
          <a:prstGeom prst="rect">
            <a:avLst/>
          </a:prstGeom>
        </p:spPr>
      </p:pic>
      <p:pic>
        <p:nvPicPr>
          <p:cNvPr id="271" name="Graphic 270">
            <a:extLst>
              <a:ext uri="{FF2B5EF4-FFF2-40B4-BE49-F238E27FC236}">
                <a16:creationId xmlns:a16="http://schemas.microsoft.com/office/drawing/2014/main" id="{B0061621-CA2B-8C67-2D11-702E10A63478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268304" y="3428997"/>
            <a:ext cx="609600" cy="6096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BBEDB063-87CF-0228-8575-A56B3441013C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8253042" y="3428997"/>
            <a:ext cx="609600" cy="6096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96C571B9-4AEE-1000-03BA-9E45FA3895A5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9237780" y="3428997"/>
            <a:ext cx="609600" cy="6096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033A41EE-29E6-9CF6-9B5D-37D44CD9FA2C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0222518" y="3428997"/>
            <a:ext cx="609600" cy="609600"/>
          </a:xfrm>
          <a:prstGeom prst="rect">
            <a:avLst/>
          </a:prstGeom>
        </p:spPr>
      </p:pic>
      <p:pic>
        <p:nvPicPr>
          <p:cNvPr id="279" name="Graphic 278">
            <a:extLst>
              <a:ext uri="{FF2B5EF4-FFF2-40B4-BE49-F238E27FC236}">
                <a16:creationId xmlns:a16="http://schemas.microsoft.com/office/drawing/2014/main" id="{E8E4D288-64E9-742B-0166-C3BA5690051F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1207256" y="3428997"/>
            <a:ext cx="609600" cy="609600"/>
          </a:xfrm>
          <a:prstGeom prst="rect">
            <a:avLst/>
          </a:prstGeom>
        </p:spPr>
      </p:pic>
      <p:pic>
        <p:nvPicPr>
          <p:cNvPr id="281" name="Graphic 280">
            <a:extLst>
              <a:ext uri="{FF2B5EF4-FFF2-40B4-BE49-F238E27FC236}">
                <a16:creationId xmlns:a16="http://schemas.microsoft.com/office/drawing/2014/main" id="{84CEC67F-2414-A0C6-4704-C487BA3B3EC6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83774" y="4471738"/>
            <a:ext cx="609600" cy="609600"/>
          </a:xfrm>
          <a:prstGeom prst="rect">
            <a:avLst/>
          </a:prstGeom>
        </p:spPr>
      </p:pic>
      <p:pic>
        <p:nvPicPr>
          <p:cNvPr id="283" name="Graphic 282">
            <a:extLst>
              <a:ext uri="{FF2B5EF4-FFF2-40B4-BE49-F238E27FC236}">
                <a16:creationId xmlns:a16="http://schemas.microsoft.com/office/drawing/2014/main" id="{82FB12FE-A71A-3A8E-6A63-96E41517EC29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094974" y="4471738"/>
            <a:ext cx="609600" cy="6096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773CAAE7-B8C5-D17C-00E8-EEA2E92402B6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806174" y="4471738"/>
            <a:ext cx="609600" cy="6096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4A8DACB6-605B-011B-B680-04338021C1A0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2517374" y="4471738"/>
            <a:ext cx="609600" cy="609600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29E891F8-D251-9242-DB15-2BFA86C7467D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3228574" y="44717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16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logo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6745077-42F0-8E92-C73A-2424AE132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00" y="521003"/>
            <a:ext cx="360000" cy="36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2670AD-2F54-CCF9-C17A-605E2FE9B6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28" y="521003"/>
            <a:ext cx="360000" cy="36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0B8CD0F-5370-F956-BB98-FE7706CAB7D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156" y="521003"/>
            <a:ext cx="360000" cy="36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081A1E8-6EF9-4E21-B4F4-F866B993966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9984" y="521003"/>
            <a:ext cx="360000" cy="3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A0EC0E4-5C1C-DBDE-829D-7AB39156BC6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02812" y="521003"/>
            <a:ext cx="360000" cy="36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8C81E5D-473D-E110-D709-957E7D35914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35640" y="521003"/>
            <a:ext cx="360000" cy="36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5C7CA74-8828-17BB-77A2-597F4B772C0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68468" y="521003"/>
            <a:ext cx="360000" cy="36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89687C7-B636-B3BF-BFF7-F57A472A277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01296" y="521003"/>
            <a:ext cx="360000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3082C4B-3453-DA12-1114-82FE4D98845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34124" y="521003"/>
            <a:ext cx="360000" cy="36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3C0577E-2859-4FD1-8419-A4100A052C0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66952" y="521003"/>
            <a:ext cx="360000" cy="36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2D66437-BD1C-E0EE-C284-AFA17F9C68E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99780" y="521003"/>
            <a:ext cx="360000" cy="36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5D14C8A-6AD4-44E1-FD34-F3BE18B36E9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32608" y="521003"/>
            <a:ext cx="360000" cy="36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2526E74-5146-8765-A611-488F2CC7AB6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265436" y="521003"/>
            <a:ext cx="360000" cy="36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17B2528-0462-C098-5C25-7AD93F6CDD5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98264" y="521003"/>
            <a:ext cx="360000" cy="36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2892B13-0937-E25C-C5BC-D285F9EE82A4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31092" y="521003"/>
            <a:ext cx="360000" cy="36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4C75A9D-95E0-9CE9-34BF-7774A9AB2DA6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563920" y="521003"/>
            <a:ext cx="360000" cy="36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C806B99-B747-1132-31D8-204B2204B089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996748" y="521003"/>
            <a:ext cx="360000" cy="36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2C10CC5-422A-3C95-8903-4FD9AA4DB682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429576" y="521003"/>
            <a:ext cx="360000" cy="3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EF58FFF-B670-D92B-DACB-5B6F6166B980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862404" y="521003"/>
            <a:ext cx="360000" cy="27692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7A87252-19D4-B547-965F-C20561D8D13D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295232" y="521003"/>
            <a:ext cx="360000" cy="36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FF204AF-E835-2843-87EC-E26A4D46274B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728060" y="521003"/>
            <a:ext cx="360000" cy="360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3430C93-53A6-A122-EAA8-6D3CE9CF00FC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160888" y="521003"/>
            <a:ext cx="360000" cy="36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A10F2D3-B11A-ADFF-051F-851A94E9EC82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593716" y="521003"/>
            <a:ext cx="360000" cy="360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863618B-8E2E-FF04-DAA6-31089463E7A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26544" y="521003"/>
            <a:ext cx="360000" cy="36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93CB7D5-16F6-3CC8-2777-503135B62AE2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59372" y="521003"/>
            <a:ext cx="360000" cy="360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44C05E9-B907-F557-7DA9-17B795AC1D9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892200" y="521003"/>
            <a:ext cx="360000" cy="360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E4B43A7-4E02-06B5-356C-8469845A238E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1325028" y="521003"/>
            <a:ext cx="360000" cy="36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72BD08F-28B4-7972-CE93-148F3BAB5044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1757856" y="521003"/>
            <a:ext cx="360000" cy="36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A0DBEB6-2B03-CE89-F3F9-0623D0F5F13E}"/>
              </a:ext>
            </a:extLst>
          </p:cNvPr>
          <p:cNvSpPr txBox="1"/>
          <p:nvPr userDrawn="1"/>
        </p:nvSpPr>
        <p:spPr>
          <a:xfrm>
            <a:off x="0" y="0"/>
            <a:ext cx="552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AI + Machine Learning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798087B-7828-076C-D3E2-9F7E7F248D68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41661" y="1595847"/>
            <a:ext cx="360000" cy="360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1869EDB-5B13-17E6-871B-10008A8F2FFF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538994" y="1595847"/>
            <a:ext cx="360000" cy="360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E8D5B0C-3D57-86AA-5EEF-B4AFF827258C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236327" y="1595847"/>
            <a:ext cx="360000" cy="360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95E4660-F774-2018-ABA5-8F02F605A3F4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933660" y="1595847"/>
            <a:ext cx="360000" cy="360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5332D33A-A3F2-AD2A-B9C7-0E576A20E70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630993" y="1595847"/>
            <a:ext cx="360000" cy="36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4BAF557-BB89-D3EF-90BC-F0CBB1505E02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328326" y="1595847"/>
            <a:ext cx="360000" cy="360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57AFF01-D221-1989-F511-C6484574BA05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025659" y="1595847"/>
            <a:ext cx="360000" cy="360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F2ED79A-BC3C-F21F-C07A-DA0E98E762D1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722992" y="1595847"/>
            <a:ext cx="360000" cy="36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C55AD35-F3CE-D339-8AC2-1705CA8D10AE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420325" y="1595847"/>
            <a:ext cx="360000" cy="360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7D185F6-1AE3-7F53-4B2F-472751B99BB9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117658" y="1595847"/>
            <a:ext cx="360000" cy="360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E75404F-DE17-D279-16B5-D388F4AF030C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14991" y="1595847"/>
            <a:ext cx="360000" cy="360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B0222B0-601F-3EBF-39CB-BF658B3EFB74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512324" y="1595847"/>
            <a:ext cx="360000" cy="360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44271942-E312-7B8A-DFF0-0D9A39951353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209657" y="1595847"/>
            <a:ext cx="360000" cy="360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37F54034-AD89-6146-8ADD-678BDB4F8003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906990" y="1595847"/>
            <a:ext cx="360000" cy="360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2E73A771-02DA-2D19-0954-276EAC1C9970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604323" y="1595847"/>
            <a:ext cx="360000" cy="360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7EB61FA-827F-4685-5E47-12F511BF7CC1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301656" y="1595847"/>
            <a:ext cx="360000" cy="360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16CF002-9300-4A3D-931D-27FFF62CC8E6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44328" y="1595847"/>
            <a:ext cx="360000" cy="360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039D8F1-B148-3195-5364-218E1E317D77}"/>
              </a:ext>
            </a:extLst>
          </p:cNvPr>
          <p:cNvSpPr txBox="1"/>
          <p:nvPr userDrawn="1"/>
        </p:nvSpPr>
        <p:spPr>
          <a:xfrm>
            <a:off x="0" y="1143759"/>
            <a:ext cx="552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Analytics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D932B349-481C-8711-6EA2-55A649406DEF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44328" y="2643817"/>
            <a:ext cx="360000" cy="360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C94FECE-5BFF-4B8E-190D-A0E710451EE3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538995" y="2643817"/>
            <a:ext cx="360000" cy="36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D5773E0-5F9B-B347-F191-2100B5E064CB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933662" y="2643817"/>
            <a:ext cx="360000" cy="36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6A2A0040-8AA7-317A-2F3A-8A6A9CEB72D7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328329" y="2643817"/>
            <a:ext cx="360000" cy="36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446EDEF-5402-DF3E-17F8-525743A78740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722996" y="2643817"/>
            <a:ext cx="360000" cy="36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39C18737-1D12-3E84-E2F2-AC215A90653C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117663" y="2643817"/>
            <a:ext cx="360000" cy="360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CF7FF0A5-DDDC-9302-2FC7-7C407E0D8E5A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512330" y="2643817"/>
            <a:ext cx="360000" cy="360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6AD7374-7DF8-1265-AF5C-EF134CAADDD8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9906997" y="2643817"/>
            <a:ext cx="360000" cy="360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3D9B479-D0BA-334C-2AC7-2CBA519AFD99}"/>
              </a:ext>
            </a:extLst>
          </p:cNvPr>
          <p:cNvSpPr txBox="1"/>
          <p:nvPr userDrawn="1"/>
        </p:nvSpPr>
        <p:spPr>
          <a:xfrm>
            <a:off x="0" y="2115166"/>
            <a:ext cx="552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App Services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56D0386D-CB79-AB68-77D2-6C29EB564ED3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44325" y="3699855"/>
            <a:ext cx="360000" cy="36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DF4B882C-C89B-764C-F4DA-2C53C6DDA43A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282325" y="3699855"/>
            <a:ext cx="360000" cy="360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D396C2A-89B1-C15B-4397-A6421B6F4FE4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6420325" y="3699855"/>
            <a:ext cx="360000" cy="36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AE8F58D-9568-67BB-B6DC-EED27C19BB43}"/>
              </a:ext>
            </a:extLst>
          </p:cNvPr>
          <p:cNvSpPr txBox="1"/>
          <p:nvPr userDrawn="1"/>
        </p:nvSpPr>
        <p:spPr>
          <a:xfrm>
            <a:off x="0" y="3163136"/>
            <a:ext cx="207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Azure Ecosystem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D5A0F27-EB12-B01C-9692-03B27299370A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44325" y="4722154"/>
            <a:ext cx="360000" cy="360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C99538F4-2C31-F67A-0E01-F7C8670D3FCE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713325" y="4722154"/>
            <a:ext cx="360000" cy="360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4DE14B7C-B8F1-4E96-8533-E2BDCD57A868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282325" y="4722154"/>
            <a:ext cx="360000" cy="360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6DE51215-07A2-0229-E71A-C29E2402B8AD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4851325" y="4722154"/>
            <a:ext cx="360000" cy="360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1340D71F-EC8D-052D-F60C-ECBAB3CFA4C3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6420325" y="4722154"/>
            <a:ext cx="360000" cy="36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CE81CAA3-06D7-E89E-8F9E-C854F50B3061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7989325" y="4722154"/>
            <a:ext cx="360000" cy="36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D5E8A45-5CC9-4ADD-3057-919C8573B5AD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9558325" y="4722154"/>
            <a:ext cx="360000" cy="3600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7017269-B38B-7A8F-DC88-AA112F70184D}"/>
              </a:ext>
            </a:extLst>
          </p:cNvPr>
          <p:cNvSpPr txBox="1"/>
          <p:nvPr userDrawn="1"/>
        </p:nvSpPr>
        <p:spPr>
          <a:xfrm>
            <a:off x="0" y="4206338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Azure Stack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3FADD1B2-8FC1-06AD-241D-E8FC2AEC80C9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22345" y="5744453"/>
            <a:ext cx="360000" cy="360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1D719FE0-AE8D-9751-7BE5-E2ACD97383D5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915488" y="5744453"/>
            <a:ext cx="360000" cy="360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3BCD822E-931C-CDAB-EF79-4EA4AFFDCFBA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3708631" y="5744453"/>
            <a:ext cx="360000" cy="360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4D158540-D22F-3FEE-5500-01FB46337353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501774" y="5744453"/>
            <a:ext cx="360000" cy="360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4174301C-34DE-2F23-5248-F40D730A91C2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294917" y="5744453"/>
            <a:ext cx="360000" cy="360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0778AF47-3E33-E824-2654-186C21A4C6CC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088060" y="5744453"/>
            <a:ext cx="360000" cy="360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B3720B4C-5969-8674-17CB-3F87729A0E95}"/>
              </a:ext>
            </a:extLst>
          </p:cNvPr>
          <p:cNvSpPr txBox="1"/>
          <p:nvPr userDrawn="1"/>
        </p:nvSpPr>
        <p:spPr>
          <a:xfrm>
            <a:off x="0" y="5273012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Azure Blockchain</a:t>
            </a:r>
          </a:p>
        </p:txBody>
      </p:sp>
    </p:spTree>
    <p:extLst>
      <p:ext uri="{BB962C8B-B14F-4D97-AF65-F5344CB8AC3E}">
        <p14:creationId xmlns:p14="http://schemas.microsoft.com/office/powerpoint/2010/main" val="258161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B4C0C38-640C-A96E-D42F-16E1B028B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000" y="975377"/>
            <a:ext cx="288000" cy="28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F3F9C66-C5D0-43D9-CD15-BDA1E73D9A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000" y="975377"/>
            <a:ext cx="288000" cy="28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319AF5A-F19B-3619-9E7B-93FC12B8BA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4000" y="975377"/>
            <a:ext cx="288000" cy="28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78E70A9-4F0A-3260-C49D-A20325AC3F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8000" y="975377"/>
            <a:ext cx="288000" cy="28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1304674-9D0E-D661-CE9A-B42178C1B70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32000" y="975377"/>
            <a:ext cx="288000" cy="28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640F7EE-2313-3080-42EA-BD973577EF8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56000" y="975377"/>
            <a:ext cx="288000" cy="28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CC33256-0C25-F57B-6611-3AFA7B30A89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80000" y="975377"/>
            <a:ext cx="288000" cy="28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6429984-A0ED-EAB6-A793-2A13CCD8190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04000" y="975377"/>
            <a:ext cx="288000" cy="28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FF052D8-9B61-20FF-4491-B7BFE506C07C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328000" y="975377"/>
            <a:ext cx="288000" cy="28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C3AB318-B5A7-AE12-DDF6-D20F120E4E6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52000" y="975377"/>
            <a:ext cx="288000" cy="28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5CB679F-072F-0BB5-A125-2999E23C8B1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576000" y="975377"/>
            <a:ext cx="288000" cy="288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0B0D612-A610-CE66-D3E4-2FE6C37574B2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00000" y="975377"/>
            <a:ext cx="288000" cy="288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2ABDB68-6B26-68B8-AF76-8FFE1B10D7E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24000" y="975377"/>
            <a:ext cx="288000" cy="288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F9F7BE7-E94B-C18F-317D-2B92BD04838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448000" y="975377"/>
            <a:ext cx="288000" cy="288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08301AA-32F1-7A31-7062-942517842B7C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72000" y="975377"/>
            <a:ext cx="288000" cy="288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41FA470-AF1D-5665-C5C9-FF2B3456E19F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696000" y="975377"/>
            <a:ext cx="288000" cy="288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6C1DA-B76A-0C8A-626B-62D2019EB58A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20000" y="975377"/>
            <a:ext cx="288000" cy="288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6AB3EF1-8C58-76E3-31AD-AC815363F9AA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944000" y="975377"/>
            <a:ext cx="288000" cy="288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BE3EF08-C83E-1ADD-3424-0A99C1B9336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568000" y="975377"/>
            <a:ext cx="288000" cy="288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A2C0415-3A97-5CF0-E1E1-6388876044C5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36000" y="422488"/>
            <a:ext cx="288000" cy="288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6E4356A-6DDC-DDB7-B0F5-AD6D8A0E6494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60000" y="422488"/>
            <a:ext cx="288000" cy="288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7AFC7DC-8E04-AA19-9127-CE3E7C26FEDA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584000" y="422488"/>
            <a:ext cx="288000" cy="288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D51E6C6-D296-1871-561F-EB3BE3195393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208000" y="422488"/>
            <a:ext cx="288000" cy="288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25D9552-A76D-209B-AF2C-8694239BA8E8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832000" y="422488"/>
            <a:ext cx="288000" cy="28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5EE0039-93C7-0049-8E9C-809A5097EE8D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56000" y="422488"/>
            <a:ext cx="288000" cy="288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ABA26BC5-14FA-37A6-6AA6-10532A330EA7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080000" y="422488"/>
            <a:ext cx="288000" cy="288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FCA59A3D-EAE8-9E5D-F72A-CD2F90CEDEA8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704000" y="422488"/>
            <a:ext cx="288000" cy="288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204784C-F6B6-35F0-99E4-6766FEFBD23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328000" y="422488"/>
            <a:ext cx="288000" cy="288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0DCC914-1905-32AB-33D5-1D69474CA965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952000" y="422488"/>
            <a:ext cx="288000" cy="288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CF4F027-82C0-3AF7-9A57-18D5E6B55BFD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576000" y="422488"/>
            <a:ext cx="288000" cy="288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B74BC46-9A75-98C6-0093-5C514A6554F5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200000" y="422488"/>
            <a:ext cx="288000" cy="28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1FCB951-D861-93F0-B7D3-4D7C92E6C7E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824000" y="422488"/>
            <a:ext cx="288000" cy="288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9A391D3C-36BF-F700-B5C2-A72078171C04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448000" y="422488"/>
            <a:ext cx="288000" cy="288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52462B0-AA45-DC80-8939-DEBBED4AC5BD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72000" y="422488"/>
            <a:ext cx="288000" cy="288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53DACE1-DF65-5A46-575E-A063C11C8B64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696000" y="422488"/>
            <a:ext cx="288000" cy="288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C5007C92-4E89-3863-52AB-2F839457C8B1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0320000" y="422488"/>
            <a:ext cx="288000" cy="288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D23FD26-9B1C-63B4-1517-78C9EB47A047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944000" y="422488"/>
            <a:ext cx="288000" cy="288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205CA47-75B0-F92E-18C7-44CB807D6B72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1568000" y="422488"/>
            <a:ext cx="288000" cy="288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7923046-3449-56EC-A830-9685E1DBD3F0}"/>
              </a:ext>
            </a:extLst>
          </p:cNvPr>
          <p:cNvSpPr txBox="1"/>
          <p:nvPr userDrawn="1"/>
        </p:nvSpPr>
        <p:spPr>
          <a:xfrm>
            <a:off x="0" y="0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Compute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B1C9110A-2254-C719-950F-FC204C11BD34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36000" y="1871339"/>
            <a:ext cx="288000" cy="288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0D0C2237-C50D-D738-CA3D-8E3B9D5C2EE5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896000" y="1903089"/>
            <a:ext cx="288000" cy="288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1011B0C-82CE-B434-5D66-9EBA505D9415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456000" y="1903089"/>
            <a:ext cx="288000" cy="288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F92607C-CA20-B112-2BAC-4D2017D539BF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016000" y="1903089"/>
            <a:ext cx="288000" cy="288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E3ABA4E1-4F18-F07B-7132-60D52E7F5DC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576000" y="1903089"/>
            <a:ext cx="288000" cy="288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24A8CE7-D590-4EE3-7754-D0786AEB16A3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136000" y="1903089"/>
            <a:ext cx="288000" cy="288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CE2C6F1-1F06-75BA-72DC-CB266F1CC799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696000" y="1903089"/>
            <a:ext cx="288000" cy="28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338B549-F88A-3A69-413F-0A839B3D74E4}"/>
              </a:ext>
            </a:extLst>
          </p:cNvPr>
          <p:cNvSpPr txBox="1"/>
          <p:nvPr userDrawn="1"/>
        </p:nvSpPr>
        <p:spPr>
          <a:xfrm>
            <a:off x="0" y="1382692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Containers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BA948A0E-7FE1-BED9-D029-AE292F215908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208889" y="2782917"/>
            <a:ext cx="252000" cy="252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6C78DC2E-85E6-C95D-3BFD-0D130A79EB49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69778" y="2782917"/>
            <a:ext cx="252000" cy="252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67F8F69-5B96-A320-153E-0E903DCAB6BC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130667" y="2782917"/>
            <a:ext cx="252000" cy="252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9217F1E-EFCC-EDE4-5356-8F660635BB8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1591556" y="2782917"/>
            <a:ext cx="252000" cy="252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01CEE5F-1624-A2DE-D53F-14045268C02B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052445" y="2782917"/>
            <a:ext cx="252000" cy="252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EEE9879-AC41-66E3-D521-1066B1CB7550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513334" y="2782917"/>
            <a:ext cx="252000" cy="252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97C5BCA9-79E1-6A79-5D74-FEBCFAD746A1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974223" y="2782917"/>
            <a:ext cx="252000" cy="252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10467422-939A-B8F4-3F60-8211124E17E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3435112" y="2782917"/>
            <a:ext cx="252000" cy="252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71934D28-77FF-B2DF-BA99-552A4501B221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896001" y="2782917"/>
            <a:ext cx="252000" cy="252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25FFB7F-A261-6721-BDD2-96C3996C7811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356890" y="2782917"/>
            <a:ext cx="252000" cy="252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B258A253-FB75-573B-6EB3-95466D1E8751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4817779" y="2782917"/>
            <a:ext cx="252000" cy="252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B9C8ABBD-FFB9-C001-A392-8C89043A2305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278668" y="2782917"/>
            <a:ext cx="252000" cy="252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1C18E67-54DA-60A7-F0A8-E38DB9FA0B47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5739557" y="2782917"/>
            <a:ext cx="252000" cy="252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0A9F5C9-8645-0B03-1D8B-F75DB975B0A8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6200446" y="2782917"/>
            <a:ext cx="252000" cy="252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8B07F7D0-49D1-090D-EC80-9C10E3B4CCB9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6661335" y="2782917"/>
            <a:ext cx="252000" cy="252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2D820906-2779-E0C7-D700-B287F4AB50C4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7122224" y="2782917"/>
            <a:ext cx="252000" cy="252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A8090EA2-8A1F-AEE6-832A-26EA5CD3026A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7583113" y="2782917"/>
            <a:ext cx="252000" cy="252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AB1D152B-DD7A-FC4A-E24D-12A8B627CCD8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8044002" y="2782917"/>
            <a:ext cx="252000" cy="252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95C0A273-D3F1-9404-FFF1-2467CF098E4E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8504891" y="2782917"/>
            <a:ext cx="252000" cy="252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7D71BA6B-4967-5E2D-40A4-31B6596B2759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965780" y="2782917"/>
            <a:ext cx="252000" cy="252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88939E89-3BE6-A8D0-BDD0-BC6093D78F42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9426669" y="2782917"/>
            <a:ext cx="252000" cy="252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296A1A7-8CF2-9CA4-D208-D59E25B29880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9887558" y="2782917"/>
            <a:ext cx="252000" cy="252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32C4D916-FC10-CD5A-AF39-0501B690654D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0348447" y="2782917"/>
            <a:ext cx="252000" cy="252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7B22DE66-DA60-EF85-0E48-575AB385F0B2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809336" y="2782917"/>
            <a:ext cx="252000" cy="252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02875E89-161F-953A-C0CF-0057AA8E1A46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1270225" y="2782917"/>
            <a:ext cx="252000" cy="252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F9E62A98-B913-8390-AD14-055B5C47AD28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1731114" y="2782917"/>
            <a:ext cx="252000" cy="2520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371E52D-06AA-03DF-5D43-27F38DA4449C}"/>
              </a:ext>
            </a:extLst>
          </p:cNvPr>
          <p:cNvSpPr txBox="1"/>
          <p:nvPr userDrawn="1"/>
        </p:nvSpPr>
        <p:spPr>
          <a:xfrm>
            <a:off x="0" y="2342154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Databases</a:t>
            </a:r>
          </a:p>
        </p:txBody>
      </p:sp>
      <p:pic>
        <p:nvPicPr>
          <p:cNvPr id="80" name="Graphic 79">
            <a:extLst>
              <a:ext uri="{FF2B5EF4-FFF2-40B4-BE49-F238E27FC236}">
                <a16:creationId xmlns:a16="http://schemas.microsoft.com/office/drawing/2014/main" id="{45201F1F-E9E4-3A70-C626-661A77F39AB3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68306" y="3580368"/>
            <a:ext cx="252000" cy="2520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AE837F7A-1E45-9FC5-F865-6BC5BA72A0EE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205306" y="3580368"/>
            <a:ext cx="252000" cy="252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87D2F995-4ECB-FEB0-B727-98463C19D737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2242306" y="3580368"/>
            <a:ext cx="252000" cy="2520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B0A38CE-742E-25D8-DFF3-67B0D1EA0186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3279306" y="3580368"/>
            <a:ext cx="252000" cy="252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42C4CBC5-1DB4-EFA9-4788-32148700237E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4316306" y="3580368"/>
            <a:ext cx="252000" cy="252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FB7CF591-9BF7-CE01-9895-B19F71891862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5353306" y="3580368"/>
            <a:ext cx="252000" cy="252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75F1A103-42FC-CDF6-5761-8B87C0FAFEE9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6390306" y="3580368"/>
            <a:ext cx="252000" cy="252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01E0CAF8-D432-6213-1A92-542922259E59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7427306" y="3580368"/>
            <a:ext cx="252000" cy="252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4135EE86-B919-7DDC-48E6-466C5FF1B5AC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8464306" y="3580368"/>
            <a:ext cx="252000" cy="2520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BC87223A-30BA-EAC6-4C6B-983DA1576E01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501306" y="3580368"/>
            <a:ext cx="252000" cy="252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2F36FCC-E5E6-630C-EA45-A52433900C4B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0538306" y="3580368"/>
            <a:ext cx="252000" cy="25200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355D640-F873-FB54-CC68-D25DFA1675B7}"/>
              </a:ext>
            </a:extLst>
          </p:cNvPr>
          <p:cNvSpPr txBox="1"/>
          <p:nvPr userDrawn="1"/>
        </p:nvSpPr>
        <p:spPr>
          <a:xfrm>
            <a:off x="0" y="3223986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DevOps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0A5C1493-56A6-2493-DF8A-1FF8826ACAE2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7250" y="4356568"/>
            <a:ext cx="252000" cy="2520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E9B5C18D-BE61-0A14-1929-F69956EA97FE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66500" y="4356568"/>
            <a:ext cx="252000" cy="252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BE274410-BC86-D9E1-F513-E183C96B401B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525750" y="4356568"/>
            <a:ext cx="252000" cy="252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1B420914-17D9-7489-F04F-EB6DD037843E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785000" y="4345935"/>
            <a:ext cx="252000" cy="252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ED9AAD6-8221-FE57-E1ED-C625623DA726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1044250" y="4356568"/>
            <a:ext cx="252000" cy="252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6988C50-5615-0CA8-790A-C18D50884F63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1303500" y="4356568"/>
            <a:ext cx="252000" cy="252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A39446CF-59C8-853F-DA5F-31B952C27CC1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1562750" y="4356568"/>
            <a:ext cx="252000" cy="252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07358CA3-C21D-73E9-3E04-744994442DEB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1822000" y="4356568"/>
            <a:ext cx="252000" cy="252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6139E0C2-A374-9484-F6A6-4074072CB172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2081250" y="4356568"/>
            <a:ext cx="252000" cy="252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39E32F9B-7470-2E6A-94B5-285D768CE883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2340500" y="4356568"/>
            <a:ext cx="252000" cy="252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CC13ECEE-65FD-BCF0-BC07-2F2EB1D257BB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599750" y="4356568"/>
            <a:ext cx="252000" cy="252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7E99C929-C730-D0E8-5E8A-5FAF3182B17E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2859000" y="4356568"/>
            <a:ext cx="252000" cy="252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74ABDE4E-8465-9B49-16D1-ADD2283D143F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3118250" y="4356568"/>
            <a:ext cx="252000" cy="2520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3BB3002E-9266-DE51-0EB1-E9F0794D6710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3377500" y="4356568"/>
            <a:ext cx="252000" cy="252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70D0CF5E-F711-5603-EB27-AC13EC425AF1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3636750" y="4356568"/>
            <a:ext cx="252000" cy="2520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97290628-D8AD-36FB-5C87-D88B9F37B0B8}"/>
              </a:ext>
            </a:extLst>
          </p:cNvPr>
          <p:cNvPicPr>
            <a:picLocks noChangeAspect="1"/>
          </p:cNvPicPr>
          <p:nvPr userDrawn="1"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3896000" y="4356568"/>
            <a:ext cx="252000" cy="252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EA3832E7-369B-D4E1-132B-38793A20C5AB}"/>
              </a:ext>
            </a:extLst>
          </p:cNvPr>
          <p:cNvPicPr>
            <a:picLocks noChangeAspect="1"/>
          </p:cNvPicPr>
          <p:nvPr userDrawn="1"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4155250" y="4356568"/>
            <a:ext cx="252000" cy="2520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FAC4C40B-F6F8-F574-E501-1523FC9C5FAD}"/>
              </a:ext>
            </a:extLst>
          </p:cNvPr>
          <p:cNvPicPr>
            <a:picLocks noChangeAspect="1"/>
          </p:cNvPicPr>
          <p:nvPr userDrawn="1"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414500" y="4356568"/>
            <a:ext cx="252000" cy="252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E2FC6E05-4B99-DF5A-D24A-C810D375BB21}"/>
              </a:ext>
            </a:extLst>
          </p:cNvPr>
          <p:cNvPicPr>
            <a:picLocks noChangeAspect="1"/>
          </p:cNvPicPr>
          <p:nvPr userDrawn="1"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4673750" y="4356568"/>
            <a:ext cx="252000" cy="2520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678C3300-B918-F44C-BB9C-4194CC3F5C68}"/>
              </a:ext>
            </a:extLst>
          </p:cNvPr>
          <p:cNvPicPr>
            <a:picLocks noChangeAspect="1"/>
          </p:cNvPicPr>
          <p:nvPr userDrawn="1"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4933000" y="4356568"/>
            <a:ext cx="252000" cy="252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5C65F300-C440-4EBC-0095-94B2908F3DF3}"/>
              </a:ext>
            </a:extLst>
          </p:cNvPr>
          <p:cNvPicPr>
            <a:picLocks noChangeAspect="1"/>
          </p:cNvPicPr>
          <p:nvPr userDrawn="1"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5192250" y="4356568"/>
            <a:ext cx="252000" cy="2520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85D16220-2F6C-3BC5-8A26-1FA8E547FA16}"/>
              </a:ext>
            </a:extLst>
          </p:cNvPr>
          <p:cNvPicPr>
            <a:picLocks noChangeAspect="1"/>
          </p:cNvPicPr>
          <p:nvPr userDrawn="1"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5451500" y="4356568"/>
            <a:ext cx="252000" cy="2520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E8838CAA-D449-1912-EE12-855DF4049626}"/>
              </a:ext>
            </a:extLst>
          </p:cNvPr>
          <p:cNvPicPr>
            <a:picLocks noChangeAspect="1"/>
          </p:cNvPicPr>
          <p:nvPr userDrawn="1"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5710750" y="4356568"/>
            <a:ext cx="252000" cy="2520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6D082AB3-DE54-413E-920D-2F0CE6FE5E51}"/>
              </a:ext>
            </a:extLst>
          </p:cNvPr>
          <p:cNvPicPr>
            <a:picLocks noChangeAspect="1"/>
          </p:cNvPicPr>
          <p:nvPr userDrawn="1"/>
        </p:nvPicPr>
        <p:blipFill>
          <a:blip r:embed="rId194">
            <a:extLs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5970000" y="4356568"/>
            <a:ext cx="252000" cy="252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3C278514-1E74-9355-C986-E986BC71B660}"/>
              </a:ext>
            </a:extLst>
          </p:cNvPr>
          <p:cNvPicPr>
            <a:picLocks noChangeAspect="1"/>
          </p:cNvPicPr>
          <p:nvPr userDrawn="1"/>
        </p:nvPicPr>
        <p:blipFill>
          <a:blip r:embed="rId196">
            <a:extLs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6229250" y="4356568"/>
            <a:ext cx="252000" cy="252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BD8247F5-3CFD-BB3A-6A77-F5F497E52BCC}"/>
              </a:ext>
            </a:extLst>
          </p:cNvPr>
          <p:cNvPicPr>
            <a:picLocks noChangeAspect="1"/>
          </p:cNvPicPr>
          <p:nvPr userDrawn="1"/>
        </p:nvPicPr>
        <p:blipFill>
          <a:blip r:embed="rId198">
            <a:extLs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6488500" y="4356568"/>
            <a:ext cx="252000" cy="252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5F97128-9FC7-16DE-D448-8C27FED06606}"/>
              </a:ext>
            </a:extLst>
          </p:cNvPr>
          <p:cNvPicPr>
            <a:picLocks noChangeAspect="1"/>
          </p:cNvPicPr>
          <p:nvPr userDrawn="1"/>
        </p:nvPicPr>
        <p:blipFill>
          <a:blip r:embed="rId200">
            <a:extLs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6747750" y="4356568"/>
            <a:ext cx="252000" cy="252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1628BBBA-B503-1AC9-80DB-466A7E0B70A5}"/>
              </a:ext>
            </a:extLst>
          </p:cNvPr>
          <p:cNvPicPr>
            <a:picLocks noChangeAspect="1"/>
          </p:cNvPicPr>
          <p:nvPr userDrawn="1"/>
        </p:nvPicPr>
        <p:blipFill>
          <a:blip r:embed="rId202">
            <a:extLs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>
            <a:off x="7007000" y="4356568"/>
            <a:ext cx="252000" cy="252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A19E81C4-FE0F-C2DC-7E33-BBE34C092D91}"/>
              </a:ext>
            </a:extLst>
          </p:cNvPr>
          <p:cNvPicPr>
            <a:picLocks noChangeAspect="1"/>
          </p:cNvPicPr>
          <p:nvPr userDrawn="1"/>
        </p:nvPicPr>
        <p:blipFill>
          <a:blip r:embed="rId204">
            <a:extLs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>
            <a:off x="7266250" y="4356568"/>
            <a:ext cx="252000" cy="252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A3427050-37B6-1A49-DE94-B242AA81E3EF}"/>
              </a:ext>
            </a:extLst>
          </p:cNvPr>
          <p:cNvPicPr>
            <a:picLocks noChangeAspect="1"/>
          </p:cNvPicPr>
          <p:nvPr userDrawn="1"/>
        </p:nvPicPr>
        <p:blipFill>
          <a:blip r:embed="rId206">
            <a:extLs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>
            <a:off x="7525500" y="4356568"/>
            <a:ext cx="252000" cy="252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0FBDCC4B-6373-DBE5-DCE8-19B2982D23BA}"/>
              </a:ext>
            </a:extLst>
          </p:cNvPr>
          <p:cNvPicPr>
            <a:picLocks noChangeAspect="1"/>
          </p:cNvPicPr>
          <p:nvPr userDrawn="1"/>
        </p:nvPicPr>
        <p:blipFill>
          <a:blip r:embed="rId208">
            <a:extLs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>
            <a:off x="7784750" y="4356568"/>
            <a:ext cx="252000" cy="252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0ABF57D4-66F3-A6C3-97DC-FF49B2C1167C}"/>
              </a:ext>
            </a:extLst>
          </p:cNvPr>
          <p:cNvPicPr>
            <a:picLocks noChangeAspect="1"/>
          </p:cNvPicPr>
          <p:nvPr userDrawn="1"/>
        </p:nvPicPr>
        <p:blipFill>
          <a:blip r:embed="rId210">
            <a:extLs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8044000" y="4356568"/>
            <a:ext cx="252000" cy="252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5C6D8C51-14B9-A414-86ED-B053A3C13F58}"/>
              </a:ext>
            </a:extLst>
          </p:cNvPr>
          <p:cNvPicPr>
            <a:picLocks noChangeAspect="1"/>
          </p:cNvPicPr>
          <p:nvPr userDrawn="1"/>
        </p:nvPicPr>
        <p:blipFill>
          <a:blip r:embed="rId212">
            <a:extLs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8303250" y="4356568"/>
            <a:ext cx="252000" cy="252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D83D8C6C-3938-D546-1558-BDF51201FA90}"/>
              </a:ext>
            </a:extLst>
          </p:cNvPr>
          <p:cNvPicPr>
            <a:picLocks noChangeAspect="1"/>
          </p:cNvPicPr>
          <p:nvPr userDrawn="1"/>
        </p:nvPicPr>
        <p:blipFill>
          <a:blip r:embed="rId214">
            <a:extLs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8562500" y="4356568"/>
            <a:ext cx="252000" cy="252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594D0EFB-D0E2-5243-5E59-26A6D557F71F}"/>
              </a:ext>
            </a:extLst>
          </p:cNvPr>
          <p:cNvPicPr>
            <a:picLocks noChangeAspect="1"/>
          </p:cNvPicPr>
          <p:nvPr userDrawn="1"/>
        </p:nvPicPr>
        <p:blipFill>
          <a:blip r:embed="rId216">
            <a:extLs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>
            <a:off x="8821750" y="4356568"/>
            <a:ext cx="252000" cy="252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CB14641D-91B5-87D1-D724-1D0BA2325516}"/>
              </a:ext>
            </a:extLst>
          </p:cNvPr>
          <p:cNvPicPr>
            <a:picLocks noChangeAspect="1"/>
          </p:cNvPicPr>
          <p:nvPr userDrawn="1"/>
        </p:nvPicPr>
        <p:blipFill>
          <a:blip r:embed="rId218">
            <a:extLs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>
            <a:off x="9081000" y="4356568"/>
            <a:ext cx="252000" cy="252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73887788-FEB0-0D8C-E677-610E003F8EC7}"/>
              </a:ext>
            </a:extLst>
          </p:cNvPr>
          <p:cNvPicPr>
            <a:picLocks noChangeAspect="1"/>
          </p:cNvPicPr>
          <p:nvPr userDrawn="1"/>
        </p:nvPicPr>
        <p:blipFill>
          <a:blip r:embed="rId220">
            <a:extLs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>
            <a:off x="9340250" y="4356568"/>
            <a:ext cx="252000" cy="2520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432FF11-1B41-FEC4-A9EA-D0486AE69ED4}"/>
              </a:ext>
            </a:extLst>
          </p:cNvPr>
          <p:cNvPicPr>
            <a:picLocks noChangeAspect="1"/>
          </p:cNvPicPr>
          <p:nvPr userDrawn="1"/>
        </p:nvPicPr>
        <p:blipFill>
          <a:blip r:embed="rId222">
            <a:extLst>
              <a:ext uri="{96DAC541-7B7A-43D3-8B79-37D633B846F1}">
                <asvg:svgBlip xmlns:asvg="http://schemas.microsoft.com/office/drawing/2016/SVG/main" r:embed="rId223"/>
              </a:ext>
            </a:extLst>
          </a:blip>
          <a:stretch>
            <a:fillRect/>
          </a:stretch>
        </p:blipFill>
        <p:spPr>
          <a:xfrm>
            <a:off x="9599500" y="4356568"/>
            <a:ext cx="252000" cy="252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874DCA26-E597-0D2D-294A-D7653AD23ABD}"/>
              </a:ext>
            </a:extLst>
          </p:cNvPr>
          <p:cNvPicPr>
            <a:picLocks noChangeAspect="1"/>
          </p:cNvPicPr>
          <p:nvPr userDrawn="1"/>
        </p:nvPicPr>
        <p:blipFill>
          <a:blip r:embed="rId224">
            <a:extLst>
              <a:ext uri="{96DAC541-7B7A-43D3-8B79-37D633B846F1}">
                <asvg:svgBlip xmlns:asvg="http://schemas.microsoft.com/office/drawing/2016/SVG/main" r:embed="rId225"/>
              </a:ext>
            </a:extLst>
          </a:blip>
          <a:stretch>
            <a:fillRect/>
          </a:stretch>
        </p:blipFill>
        <p:spPr>
          <a:xfrm>
            <a:off x="9858750" y="4356568"/>
            <a:ext cx="252000" cy="2520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4F7DDB49-313D-F1CE-C96C-59910637E9A5}"/>
              </a:ext>
            </a:extLst>
          </p:cNvPr>
          <p:cNvPicPr>
            <a:picLocks noChangeAspect="1"/>
          </p:cNvPicPr>
          <p:nvPr userDrawn="1"/>
        </p:nvPicPr>
        <p:blipFill>
          <a:blip r:embed="rId226">
            <a:extLst>
              <a:ext uri="{96DAC541-7B7A-43D3-8B79-37D633B846F1}">
                <asvg:svgBlip xmlns:asvg="http://schemas.microsoft.com/office/drawing/2016/SVG/main" r:embed="rId227"/>
              </a:ext>
            </a:extLst>
          </a:blip>
          <a:stretch>
            <a:fillRect/>
          </a:stretch>
        </p:blipFill>
        <p:spPr>
          <a:xfrm>
            <a:off x="10118000" y="4356568"/>
            <a:ext cx="252000" cy="252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AF2DF370-109A-B78A-4637-C8EF4E133D14}"/>
              </a:ext>
            </a:extLst>
          </p:cNvPr>
          <p:cNvPicPr>
            <a:picLocks noChangeAspect="1"/>
          </p:cNvPicPr>
          <p:nvPr userDrawn="1"/>
        </p:nvPicPr>
        <p:blipFill>
          <a:blip r:embed="rId228">
            <a:extLst>
              <a:ext uri="{96DAC541-7B7A-43D3-8B79-37D633B846F1}">
                <asvg:svgBlip xmlns:asvg="http://schemas.microsoft.com/office/drawing/2016/SVG/main" r:embed="rId229"/>
              </a:ext>
            </a:extLst>
          </a:blip>
          <a:stretch>
            <a:fillRect/>
          </a:stretch>
        </p:blipFill>
        <p:spPr>
          <a:xfrm>
            <a:off x="10377250" y="4356568"/>
            <a:ext cx="252000" cy="252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DA13AD4D-9358-5FE0-B0AA-BCE14DB2D093}"/>
              </a:ext>
            </a:extLst>
          </p:cNvPr>
          <p:cNvPicPr>
            <a:picLocks noChangeAspect="1"/>
          </p:cNvPicPr>
          <p:nvPr userDrawn="1"/>
        </p:nvPicPr>
        <p:blipFill>
          <a:blip r:embed="rId230">
            <a:extLst>
              <a:ext uri="{96DAC541-7B7A-43D3-8B79-37D633B846F1}">
                <asvg:svgBlip xmlns:asvg="http://schemas.microsoft.com/office/drawing/2016/SVG/main" r:embed="rId231"/>
              </a:ext>
            </a:extLst>
          </a:blip>
          <a:stretch>
            <a:fillRect/>
          </a:stretch>
        </p:blipFill>
        <p:spPr>
          <a:xfrm>
            <a:off x="10636500" y="4356568"/>
            <a:ext cx="252000" cy="252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2236D314-3852-97DF-85A0-3D1C5A339636}"/>
              </a:ext>
            </a:extLst>
          </p:cNvPr>
          <p:cNvPicPr>
            <a:picLocks noChangeAspect="1"/>
          </p:cNvPicPr>
          <p:nvPr userDrawn="1"/>
        </p:nvPicPr>
        <p:blipFill>
          <a:blip r:embed="rId232">
            <a:extLst>
              <a:ext uri="{96DAC541-7B7A-43D3-8B79-37D633B846F1}">
                <asvg:svgBlip xmlns:asvg="http://schemas.microsoft.com/office/drawing/2016/SVG/main" r:embed="rId233"/>
              </a:ext>
            </a:extLst>
          </a:blip>
          <a:stretch>
            <a:fillRect/>
          </a:stretch>
        </p:blipFill>
        <p:spPr>
          <a:xfrm>
            <a:off x="10895750" y="4356568"/>
            <a:ext cx="252000" cy="252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FA6DB3A2-9CB1-7A8D-5CF8-DBD3B259FDA3}"/>
              </a:ext>
            </a:extLst>
          </p:cNvPr>
          <p:cNvPicPr>
            <a:picLocks noChangeAspect="1"/>
          </p:cNvPicPr>
          <p:nvPr userDrawn="1"/>
        </p:nvPicPr>
        <p:blipFill>
          <a:blip r:embed="rId234">
            <a:extLst>
              <a:ext uri="{96DAC541-7B7A-43D3-8B79-37D633B846F1}">
                <asvg:svgBlip xmlns:asvg="http://schemas.microsoft.com/office/drawing/2016/SVG/main" r:embed="rId235"/>
              </a:ext>
            </a:extLst>
          </a:blip>
          <a:stretch>
            <a:fillRect/>
          </a:stretch>
        </p:blipFill>
        <p:spPr>
          <a:xfrm>
            <a:off x="11155000" y="4356568"/>
            <a:ext cx="252000" cy="252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183C13E0-7E3A-C3EA-1C18-D971AFA07AE1}"/>
              </a:ext>
            </a:extLst>
          </p:cNvPr>
          <p:cNvPicPr>
            <a:picLocks noChangeAspect="1"/>
          </p:cNvPicPr>
          <p:nvPr userDrawn="1"/>
        </p:nvPicPr>
        <p:blipFill>
          <a:blip r:embed="rId236">
            <a:extLst>
              <a:ext uri="{96DAC541-7B7A-43D3-8B79-37D633B846F1}">
                <asvg:svgBlip xmlns:asvg="http://schemas.microsoft.com/office/drawing/2016/SVG/main" r:embed="rId237"/>
              </a:ext>
            </a:extLst>
          </a:blip>
          <a:stretch>
            <a:fillRect/>
          </a:stretch>
        </p:blipFill>
        <p:spPr>
          <a:xfrm>
            <a:off x="11414250" y="4356568"/>
            <a:ext cx="252000" cy="252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59AF1774-DAF6-A2B8-ACD3-86887E36BFCD}"/>
              </a:ext>
            </a:extLst>
          </p:cNvPr>
          <p:cNvPicPr>
            <a:picLocks noChangeAspect="1"/>
          </p:cNvPicPr>
          <p:nvPr userDrawn="1"/>
        </p:nvPicPr>
        <p:blipFill>
          <a:blip r:embed="rId238">
            <a:extLst>
              <a:ext uri="{96DAC541-7B7A-43D3-8B79-37D633B846F1}">
                <asvg:svgBlip xmlns:asvg="http://schemas.microsoft.com/office/drawing/2016/SVG/main" r:embed="rId239"/>
              </a:ext>
            </a:extLst>
          </a:blip>
          <a:stretch>
            <a:fillRect/>
          </a:stretch>
        </p:blipFill>
        <p:spPr>
          <a:xfrm>
            <a:off x="11673500" y="4356568"/>
            <a:ext cx="252000" cy="252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51B86D45-54CB-4830-63E4-98613069FF4D}"/>
              </a:ext>
            </a:extLst>
          </p:cNvPr>
          <p:cNvPicPr>
            <a:picLocks noChangeAspect="1"/>
          </p:cNvPicPr>
          <p:nvPr userDrawn="1"/>
        </p:nvPicPr>
        <p:blipFill>
          <a:blip r:embed="rId240">
            <a:extLst>
              <a:ext uri="{96DAC541-7B7A-43D3-8B79-37D633B846F1}">
                <asvg:svgBlip xmlns:asvg="http://schemas.microsoft.com/office/drawing/2016/SVG/main" r:embed="rId241"/>
              </a:ext>
            </a:extLst>
          </a:blip>
          <a:stretch>
            <a:fillRect/>
          </a:stretch>
        </p:blipFill>
        <p:spPr>
          <a:xfrm>
            <a:off x="11932750" y="4356568"/>
            <a:ext cx="252000" cy="252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712D65AB-5649-EBF4-B625-DAA58A0CA42C}"/>
              </a:ext>
            </a:extLst>
          </p:cNvPr>
          <p:cNvPicPr>
            <a:picLocks noChangeAspect="1"/>
          </p:cNvPicPr>
          <p:nvPr userDrawn="1"/>
        </p:nvPicPr>
        <p:blipFill>
          <a:blip r:embed="rId242">
            <a:extLst>
              <a:ext uri="{96DAC541-7B7A-43D3-8B79-37D633B846F1}">
                <asvg:svgBlip xmlns:asvg="http://schemas.microsoft.com/office/drawing/2016/SVG/main" r:embed="rId243"/>
              </a:ext>
            </a:extLst>
          </a:blip>
          <a:stretch>
            <a:fillRect/>
          </a:stretch>
        </p:blipFill>
        <p:spPr>
          <a:xfrm>
            <a:off x="0" y="4898841"/>
            <a:ext cx="252000" cy="252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5AFF0AC1-241D-69F5-FA62-38F7E8343650}"/>
              </a:ext>
            </a:extLst>
          </p:cNvPr>
          <p:cNvPicPr>
            <a:picLocks noChangeAspect="1"/>
          </p:cNvPicPr>
          <p:nvPr userDrawn="1"/>
        </p:nvPicPr>
        <p:blipFill>
          <a:blip r:embed="rId244">
            <a:extLst>
              <a:ext uri="{96DAC541-7B7A-43D3-8B79-37D633B846F1}">
                <asvg:svgBlip xmlns:asvg="http://schemas.microsoft.com/office/drawing/2016/SVG/main" r:embed="rId245"/>
              </a:ext>
            </a:extLst>
          </a:blip>
          <a:stretch>
            <a:fillRect/>
          </a:stretch>
        </p:blipFill>
        <p:spPr>
          <a:xfrm>
            <a:off x="248750" y="4898841"/>
            <a:ext cx="252000" cy="252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581244C2-03B9-6AE6-F9C8-20C437DC1697}"/>
              </a:ext>
            </a:extLst>
          </p:cNvPr>
          <p:cNvPicPr>
            <a:picLocks noChangeAspect="1"/>
          </p:cNvPicPr>
          <p:nvPr userDrawn="1"/>
        </p:nvPicPr>
        <p:blipFill>
          <a:blip r:embed="rId246">
            <a:extLst>
              <a:ext uri="{96DAC541-7B7A-43D3-8B79-37D633B846F1}">
                <asvg:svgBlip xmlns:asvg="http://schemas.microsoft.com/office/drawing/2016/SVG/main" r:embed="rId247"/>
              </a:ext>
            </a:extLst>
          </a:blip>
          <a:stretch>
            <a:fillRect/>
          </a:stretch>
        </p:blipFill>
        <p:spPr>
          <a:xfrm>
            <a:off x="497500" y="4898841"/>
            <a:ext cx="252000" cy="252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20552D10-2DE1-CDDB-4EF3-0F5D551F11C2}"/>
              </a:ext>
            </a:extLst>
          </p:cNvPr>
          <p:cNvPicPr>
            <a:picLocks noChangeAspect="1"/>
          </p:cNvPicPr>
          <p:nvPr userDrawn="1"/>
        </p:nvPicPr>
        <p:blipFill>
          <a:blip r:embed="rId248">
            <a:extLst>
              <a:ext uri="{96DAC541-7B7A-43D3-8B79-37D633B846F1}">
                <asvg:svgBlip xmlns:asvg="http://schemas.microsoft.com/office/drawing/2016/SVG/main" r:embed="rId249"/>
              </a:ext>
            </a:extLst>
          </a:blip>
          <a:stretch>
            <a:fillRect/>
          </a:stretch>
        </p:blipFill>
        <p:spPr>
          <a:xfrm>
            <a:off x="746250" y="4898841"/>
            <a:ext cx="252000" cy="2520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7D6B7AA8-E98A-3E13-4429-B4939799E471}"/>
              </a:ext>
            </a:extLst>
          </p:cNvPr>
          <p:cNvPicPr>
            <a:picLocks noChangeAspect="1"/>
          </p:cNvPicPr>
          <p:nvPr userDrawn="1"/>
        </p:nvPicPr>
        <p:blipFill>
          <a:blip r:embed="rId250">
            <a:extLst>
              <a:ext uri="{96DAC541-7B7A-43D3-8B79-37D633B846F1}">
                <asvg:svgBlip xmlns:asvg="http://schemas.microsoft.com/office/drawing/2016/SVG/main" r:embed="rId251"/>
              </a:ext>
            </a:extLst>
          </a:blip>
          <a:stretch>
            <a:fillRect/>
          </a:stretch>
        </p:blipFill>
        <p:spPr>
          <a:xfrm>
            <a:off x="995000" y="4898841"/>
            <a:ext cx="252000" cy="252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7DA2D5B-F334-12A7-697F-216C39996173}"/>
              </a:ext>
            </a:extLst>
          </p:cNvPr>
          <p:cNvPicPr>
            <a:picLocks noChangeAspect="1"/>
          </p:cNvPicPr>
          <p:nvPr userDrawn="1"/>
        </p:nvPicPr>
        <p:blipFill>
          <a:blip r:embed="rId252">
            <a:extLst>
              <a:ext uri="{96DAC541-7B7A-43D3-8B79-37D633B846F1}">
                <asvg:svgBlip xmlns:asvg="http://schemas.microsoft.com/office/drawing/2016/SVG/main" r:embed="rId253"/>
              </a:ext>
            </a:extLst>
          </a:blip>
          <a:stretch>
            <a:fillRect/>
          </a:stretch>
        </p:blipFill>
        <p:spPr>
          <a:xfrm>
            <a:off x="1243750" y="4898841"/>
            <a:ext cx="252000" cy="252000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B2F29315-FB67-C734-0950-BA8EC4188EE6}"/>
              </a:ext>
            </a:extLst>
          </p:cNvPr>
          <p:cNvPicPr>
            <a:picLocks noChangeAspect="1"/>
          </p:cNvPicPr>
          <p:nvPr userDrawn="1"/>
        </p:nvPicPr>
        <p:blipFill>
          <a:blip r:embed="rId254">
            <a:extLst>
              <a:ext uri="{96DAC541-7B7A-43D3-8B79-37D633B846F1}">
                <asvg:svgBlip xmlns:asvg="http://schemas.microsoft.com/office/drawing/2016/SVG/main" r:embed="rId255"/>
              </a:ext>
            </a:extLst>
          </a:blip>
          <a:stretch>
            <a:fillRect/>
          </a:stretch>
        </p:blipFill>
        <p:spPr>
          <a:xfrm>
            <a:off x="1492500" y="4898841"/>
            <a:ext cx="252000" cy="2520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157011B1-35BA-9959-2A30-D43599AE8D11}"/>
              </a:ext>
            </a:extLst>
          </p:cNvPr>
          <p:cNvPicPr>
            <a:picLocks noChangeAspect="1"/>
          </p:cNvPicPr>
          <p:nvPr userDrawn="1"/>
        </p:nvPicPr>
        <p:blipFill>
          <a:blip r:embed="rId256">
            <a:extLst>
              <a:ext uri="{96DAC541-7B7A-43D3-8B79-37D633B846F1}">
                <asvg:svgBlip xmlns:asvg="http://schemas.microsoft.com/office/drawing/2016/SVG/main" r:embed="rId257"/>
              </a:ext>
            </a:extLst>
          </a:blip>
          <a:stretch>
            <a:fillRect/>
          </a:stretch>
        </p:blipFill>
        <p:spPr>
          <a:xfrm>
            <a:off x="1741250" y="4898841"/>
            <a:ext cx="252000" cy="2520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E9A022FE-CD87-3ABF-9EE0-4AD1ABD4DD2A}"/>
              </a:ext>
            </a:extLst>
          </p:cNvPr>
          <p:cNvPicPr>
            <a:picLocks noChangeAspect="1"/>
          </p:cNvPicPr>
          <p:nvPr userDrawn="1"/>
        </p:nvPicPr>
        <p:blipFill>
          <a:blip r:embed="rId258">
            <a:extLst>
              <a:ext uri="{96DAC541-7B7A-43D3-8B79-37D633B846F1}">
                <asvg:svgBlip xmlns:asvg="http://schemas.microsoft.com/office/drawing/2016/SVG/main" r:embed="rId259"/>
              </a:ext>
            </a:extLst>
          </a:blip>
          <a:stretch>
            <a:fillRect/>
          </a:stretch>
        </p:blipFill>
        <p:spPr>
          <a:xfrm>
            <a:off x="1990000" y="4898841"/>
            <a:ext cx="252000" cy="2520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37206639-B449-39A8-48B2-57985E3FA051}"/>
              </a:ext>
            </a:extLst>
          </p:cNvPr>
          <p:cNvPicPr>
            <a:picLocks noChangeAspect="1"/>
          </p:cNvPicPr>
          <p:nvPr userDrawn="1"/>
        </p:nvPicPr>
        <p:blipFill>
          <a:blip r:embed="rId260">
            <a:extLst>
              <a:ext uri="{96DAC541-7B7A-43D3-8B79-37D633B846F1}">
                <asvg:svgBlip xmlns:asvg="http://schemas.microsoft.com/office/drawing/2016/SVG/main" r:embed="rId261"/>
              </a:ext>
            </a:extLst>
          </a:blip>
          <a:stretch>
            <a:fillRect/>
          </a:stretch>
        </p:blipFill>
        <p:spPr>
          <a:xfrm>
            <a:off x="2238750" y="4898841"/>
            <a:ext cx="252000" cy="252000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693EE4DE-0540-271B-B8A8-FD9B4081D4A4}"/>
              </a:ext>
            </a:extLst>
          </p:cNvPr>
          <p:cNvPicPr>
            <a:picLocks noChangeAspect="1"/>
          </p:cNvPicPr>
          <p:nvPr userDrawn="1"/>
        </p:nvPicPr>
        <p:blipFill>
          <a:blip r:embed="rId262">
            <a:extLst>
              <a:ext uri="{96DAC541-7B7A-43D3-8B79-37D633B846F1}">
                <asvg:svgBlip xmlns:asvg="http://schemas.microsoft.com/office/drawing/2016/SVG/main" r:embed="rId263"/>
              </a:ext>
            </a:extLst>
          </a:blip>
          <a:stretch>
            <a:fillRect/>
          </a:stretch>
        </p:blipFill>
        <p:spPr>
          <a:xfrm>
            <a:off x="2487500" y="4898841"/>
            <a:ext cx="252000" cy="252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ABBFF510-4CEA-6C42-1AD0-C76BDF5187D2}"/>
              </a:ext>
            </a:extLst>
          </p:cNvPr>
          <p:cNvPicPr>
            <a:picLocks noChangeAspect="1"/>
          </p:cNvPicPr>
          <p:nvPr userDrawn="1"/>
        </p:nvPicPr>
        <p:blipFill>
          <a:blip r:embed="rId264">
            <a:extLst>
              <a:ext uri="{96DAC541-7B7A-43D3-8B79-37D633B846F1}">
                <asvg:svgBlip xmlns:asvg="http://schemas.microsoft.com/office/drawing/2016/SVG/main" r:embed="rId265"/>
              </a:ext>
            </a:extLst>
          </a:blip>
          <a:stretch>
            <a:fillRect/>
          </a:stretch>
        </p:blipFill>
        <p:spPr>
          <a:xfrm>
            <a:off x="2736250" y="4898841"/>
            <a:ext cx="252000" cy="2520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1A1B7665-C213-4561-C8A9-D4D6322E268A}"/>
              </a:ext>
            </a:extLst>
          </p:cNvPr>
          <p:cNvPicPr>
            <a:picLocks noChangeAspect="1"/>
          </p:cNvPicPr>
          <p:nvPr userDrawn="1"/>
        </p:nvPicPr>
        <p:blipFill>
          <a:blip r:embed="rId266">
            <a:extLst>
              <a:ext uri="{96DAC541-7B7A-43D3-8B79-37D633B846F1}">
                <asvg:svgBlip xmlns:asvg="http://schemas.microsoft.com/office/drawing/2016/SVG/main" r:embed="rId267"/>
              </a:ext>
            </a:extLst>
          </a:blip>
          <a:stretch>
            <a:fillRect/>
          </a:stretch>
        </p:blipFill>
        <p:spPr>
          <a:xfrm>
            <a:off x="2985000" y="4898841"/>
            <a:ext cx="252000" cy="252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3B94C7A7-7956-3783-D221-37CA93A4F0D5}"/>
              </a:ext>
            </a:extLst>
          </p:cNvPr>
          <p:cNvPicPr>
            <a:picLocks noChangeAspect="1"/>
          </p:cNvPicPr>
          <p:nvPr userDrawn="1"/>
        </p:nvPicPr>
        <p:blipFill>
          <a:blip r:embed="rId268">
            <a:extLst>
              <a:ext uri="{96DAC541-7B7A-43D3-8B79-37D633B846F1}">
                <asvg:svgBlip xmlns:asvg="http://schemas.microsoft.com/office/drawing/2016/SVG/main" r:embed="rId269"/>
              </a:ext>
            </a:extLst>
          </a:blip>
          <a:stretch>
            <a:fillRect/>
          </a:stretch>
        </p:blipFill>
        <p:spPr>
          <a:xfrm>
            <a:off x="3233750" y="4898841"/>
            <a:ext cx="252000" cy="2520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89D0AA48-BF77-AA65-BB74-2F5AB241007A}"/>
              </a:ext>
            </a:extLst>
          </p:cNvPr>
          <p:cNvPicPr>
            <a:picLocks noChangeAspect="1"/>
          </p:cNvPicPr>
          <p:nvPr userDrawn="1"/>
        </p:nvPicPr>
        <p:blipFill>
          <a:blip r:embed="rId270">
            <a:extLst>
              <a:ext uri="{96DAC541-7B7A-43D3-8B79-37D633B846F1}">
                <asvg:svgBlip xmlns:asvg="http://schemas.microsoft.com/office/drawing/2016/SVG/main" r:embed="rId271"/>
              </a:ext>
            </a:extLst>
          </a:blip>
          <a:stretch>
            <a:fillRect/>
          </a:stretch>
        </p:blipFill>
        <p:spPr>
          <a:xfrm>
            <a:off x="3482500" y="4898841"/>
            <a:ext cx="252000" cy="252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77CED238-EF68-5C02-221C-8C529166D870}"/>
              </a:ext>
            </a:extLst>
          </p:cNvPr>
          <p:cNvPicPr>
            <a:picLocks noChangeAspect="1"/>
          </p:cNvPicPr>
          <p:nvPr userDrawn="1"/>
        </p:nvPicPr>
        <p:blipFill>
          <a:blip r:embed="rId272">
            <a:extLst>
              <a:ext uri="{96DAC541-7B7A-43D3-8B79-37D633B846F1}">
                <asvg:svgBlip xmlns:asvg="http://schemas.microsoft.com/office/drawing/2016/SVG/main" r:embed="rId273"/>
              </a:ext>
            </a:extLst>
          </a:blip>
          <a:stretch>
            <a:fillRect/>
          </a:stretch>
        </p:blipFill>
        <p:spPr>
          <a:xfrm>
            <a:off x="3731250" y="4898841"/>
            <a:ext cx="252000" cy="2520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FA2A896F-B4FB-5C59-332C-CE260C11CD16}"/>
              </a:ext>
            </a:extLst>
          </p:cNvPr>
          <p:cNvPicPr>
            <a:picLocks noChangeAspect="1"/>
          </p:cNvPicPr>
          <p:nvPr userDrawn="1"/>
        </p:nvPicPr>
        <p:blipFill>
          <a:blip r:embed="rId274">
            <a:extLst>
              <a:ext uri="{96DAC541-7B7A-43D3-8B79-37D633B846F1}">
                <asvg:svgBlip xmlns:asvg="http://schemas.microsoft.com/office/drawing/2016/SVG/main" r:embed="rId275"/>
              </a:ext>
            </a:extLst>
          </a:blip>
          <a:stretch>
            <a:fillRect/>
          </a:stretch>
        </p:blipFill>
        <p:spPr>
          <a:xfrm>
            <a:off x="3980000" y="4898841"/>
            <a:ext cx="252000" cy="252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F33B7319-5120-E1F4-0E03-A32E9307409D}"/>
              </a:ext>
            </a:extLst>
          </p:cNvPr>
          <p:cNvPicPr>
            <a:picLocks noChangeAspect="1"/>
          </p:cNvPicPr>
          <p:nvPr userDrawn="1"/>
        </p:nvPicPr>
        <p:blipFill>
          <a:blip r:embed="rId276">
            <a:extLst>
              <a:ext uri="{96DAC541-7B7A-43D3-8B79-37D633B846F1}">
                <asvg:svgBlip xmlns:asvg="http://schemas.microsoft.com/office/drawing/2016/SVG/main" r:embed="rId277"/>
              </a:ext>
            </a:extLst>
          </a:blip>
          <a:stretch>
            <a:fillRect/>
          </a:stretch>
        </p:blipFill>
        <p:spPr>
          <a:xfrm>
            <a:off x="4228750" y="4898841"/>
            <a:ext cx="252000" cy="2520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FE8CD172-9728-008E-98DA-B70491878542}"/>
              </a:ext>
            </a:extLst>
          </p:cNvPr>
          <p:cNvPicPr>
            <a:picLocks noChangeAspect="1"/>
          </p:cNvPicPr>
          <p:nvPr userDrawn="1"/>
        </p:nvPicPr>
        <p:blipFill>
          <a:blip r:embed="rId278">
            <a:extLst>
              <a:ext uri="{96DAC541-7B7A-43D3-8B79-37D633B846F1}">
                <asvg:svgBlip xmlns:asvg="http://schemas.microsoft.com/office/drawing/2016/SVG/main" r:embed="rId279"/>
              </a:ext>
            </a:extLst>
          </a:blip>
          <a:stretch>
            <a:fillRect/>
          </a:stretch>
        </p:blipFill>
        <p:spPr>
          <a:xfrm>
            <a:off x="4477500" y="4898841"/>
            <a:ext cx="252000" cy="2520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D4EB62C6-EE54-0010-F8FA-89737212EBE9}"/>
              </a:ext>
            </a:extLst>
          </p:cNvPr>
          <p:cNvPicPr>
            <a:picLocks noChangeAspect="1"/>
          </p:cNvPicPr>
          <p:nvPr userDrawn="1"/>
        </p:nvPicPr>
        <p:blipFill>
          <a:blip r:embed="rId280">
            <a:extLst>
              <a:ext uri="{96DAC541-7B7A-43D3-8B79-37D633B846F1}">
                <asvg:svgBlip xmlns:asvg="http://schemas.microsoft.com/office/drawing/2016/SVG/main" r:embed="rId281"/>
              </a:ext>
            </a:extLst>
          </a:blip>
          <a:stretch>
            <a:fillRect/>
          </a:stretch>
        </p:blipFill>
        <p:spPr>
          <a:xfrm>
            <a:off x="4726250" y="4898841"/>
            <a:ext cx="252000" cy="2520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7E21A9D6-2644-8D8D-AB46-734C451533D6}"/>
              </a:ext>
            </a:extLst>
          </p:cNvPr>
          <p:cNvPicPr>
            <a:picLocks noChangeAspect="1"/>
          </p:cNvPicPr>
          <p:nvPr userDrawn="1"/>
        </p:nvPicPr>
        <p:blipFill>
          <a:blip r:embed="rId226">
            <a:extLst>
              <a:ext uri="{96DAC541-7B7A-43D3-8B79-37D633B846F1}">
                <asvg:svgBlip xmlns:asvg="http://schemas.microsoft.com/office/drawing/2016/SVG/main" r:embed="rId282"/>
              </a:ext>
            </a:extLst>
          </a:blip>
          <a:stretch>
            <a:fillRect/>
          </a:stretch>
        </p:blipFill>
        <p:spPr>
          <a:xfrm>
            <a:off x="4975000" y="4898841"/>
            <a:ext cx="252000" cy="252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7385563D-9E0B-2E9E-7EB3-7C160E81F7DA}"/>
              </a:ext>
            </a:extLst>
          </p:cNvPr>
          <p:cNvPicPr>
            <a:picLocks noChangeAspect="1"/>
          </p:cNvPicPr>
          <p:nvPr userDrawn="1"/>
        </p:nvPicPr>
        <p:blipFill>
          <a:blip r:embed="rId283">
            <a:extLst>
              <a:ext uri="{96DAC541-7B7A-43D3-8B79-37D633B846F1}">
                <asvg:svgBlip xmlns:asvg="http://schemas.microsoft.com/office/drawing/2016/SVG/main" r:embed="rId284"/>
              </a:ext>
            </a:extLst>
          </a:blip>
          <a:stretch>
            <a:fillRect/>
          </a:stretch>
        </p:blipFill>
        <p:spPr>
          <a:xfrm>
            <a:off x="5223750" y="4898841"/>
            <a:ext cx="252000" cy="2520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7C61AB20-E5B6-69DA-5278-43EF27C8E294}"/>
              </a:ext>
            </a:extLst>
          </p:cNvPr>
          <p:cNvPicPr>
            <a:picLocks noChangeAspect="1"/>
          </p:cNvPicPr>
          <p:nvPr userDrawn="1"/>
        </p:nvPicPr>
        <p:blipFill>
          <a:blip r:embed="rId285">
            <a:extLst>
              <a:ext uri="{96DAC541-7B7A-43D3-8B79-37D633B846F1}">
                <asvg:svgBlip xmlns:asvg="http://schemas.microsoft.com/office/drawing/2016/SVG/main" r:embed="rId286"/>
              </a:ext>
            </a:extLst>
          </a:blip>
          <a:stretch>
            <a:fillRect/>
          </a:stretch>
        </p:blipFill>
        <p:spPr>
          <a:xfrm>
            <a:off x="5472500" y="4898841"/>
            <a:ext cx="252000" cy="252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516D29E8-42DE-3367-BD93-732AFDC02A8B}"/>
              </a:ext>
            </a:extLst>
          </p:cNvPr>
          <p:cNvPicPr>
            <a:picLocks noChangeAspect="1"/>
          </p:cNvPicPr>
          <p:nvPr userDrawn="1"/>
        </p:nvPicPr>
        <p:blipFill>
          <a:blip r:embed="rId287">
            <a:extLst>
              <a:ext uri="{96DAC541-7B7A-43D3-8B79-37D633B846F1}">
                <asvg:svgBlip xmlns:asvg="http://schemas.microsoft.com/office/drawing/2016/SVG/main" r:embed="rId288"/>
              </a:ext>
            </a:extLst>
          </a:blip>
          <a:stretch>
            <a:fillRect/>
          </a:stretch>
        </p:blipFill>
        <p:spPr>
          <a:xfrm>
            <a:off x="5721250" y="4898841"/>
            <a:ext cx="252000" cy="252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C888A42D-A03C-135E-02F5-F18DF0CFF2A6}"/>
              </a:ext>
            </a:extLst>
          </p:cNvPr>
          <p:cNvPicPr>
            <a:picLocks noChangeAspect="1"/>
          </p:cNvPicPr>
          <p:nvPr userDrawn="1"/>
        </p:nvPicPr>
        <p:blipFill>
          <a:blip r:embed="rId289">
            <a:extLst>
              <a:ext uri="{96DAC541-7B7A-43D3-8B79-37D633B846F1}">
                <asvg:svgBlip xmlns:asvg="http://schemas.microsoft.com/office/drawing/2016/SVG/main" r:embed="rId290"/>
              </a:ext>
            </a:extLst>
          </a:blip>
          <a:stretch>
            <a:fillRect/>
          </a:stretch>
        </p:blipFill>
        <p:spPr>
          <a:xfrm>
            <a:off x="5970000" y="4898841"/>
            <a:ext cx="252000" cy="252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1B9BF74B-8BC3-DB20-873F-0D002C2E5F61}"/>
              </a:ext>
            </a:extLst>
          </p:cNvPr>
          <p:cNvPicPr>
            <a:picLocks noChangeAspect="1"/>
          </p:cNvPicPr>
          <p:nvPr userDrawn="1"/>
        </p:nvPicPr>
        <p:blipFill>
          <a:blip r:embed="rId291">
            <a:extLst>
              <a:ext uri="{96DAC541-7B7A-43D3-8B79-37D633B846F1}">
                <asvg:svgBlip xmlns:asvg="http://schemas.microsoft.com/office/drawing/2016/SVG/main" r:embed="rId292"/>
              </a:ext>
            </a:extLst>
          </a:blip>
          <a:stretch>
            <a:fillRect/>
          </a:stretch>
        </p:blipFill>
        <p:spPr>
          <a:xfrm>
            <a:off x="6218750" y="4898841"/>
            <a:ext cx="252000" cy="2520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EEF801E4-EE03-0FB7-A4A6-9F7C629636EA}"/>
              </a:ext>
            </a:extLst>
          </p:cNvPr>
          <p:cNvPicPr>
            <a:picLocks noChangeAspect="1"/>
          </p:cNvPicPr>
          <p:nvPr userDrawn="1"/>
        </p:nvPicPr>
        <p:blipFill>
          <a:blip r:embed="rId293">
            <a:extLst>
              <a:ext uri="{96DAC541-7B7A-43D3-8B79-37D633B846F1}">
                <asvg:svgBlip xmlns:asvg="http://schemas.microsoft.com/office/drawing/2016/SVG/main" r:embed="rId294"/>
              </a:ext>
            </a:extLst>
          </a:blip>
          <a:stretch>
            <a:fillRect/>
          </a:stretch>
        </p:blipFill>
        <p:spPr>
          <a:xfrm>
            <a:off x="6467500" y="4898841"/>
            <a:ext cx="252000" cy="252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4B083AC4-FEA5-C3EC-50F8-79D45A4BF451}"/>
              </a:ext>
            </a:extLst>
          </p:cNvPr>
          <p:cNvPicPr>
            <a:picLocks noChangeAspect="1"/>
          </p:cNvPicPr>
          <p:nvPr userDrawn="1"/>
        </p:nvPicPr>
        <p:blipFill>
          <a:blip r:embed="rId295">
            <a:extLst>
              <a:ext uri="{96DAC541-7B7A-43D3-8B79-37D633B846F1}">
                <asvg:svgBlip xmlns:asvg="http://schemas.microsoft.com/office/drawing/2016/SVG/main" r:embed="rId296"/>
              </a:ext>
            </a:extLst>
          </a:blip>
          <a:stretch>
            <a:fillRect/>
          </a:stretch>
        </p:blipFill>
        <p:spPr>
          <a:xfrm>
            <a:off x="6716250" y="4898841"/>
            <a:ext cx="252000" cy="2520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429632A7-F2AC-E6C5-AEB8-96546843449E}"/>
              </a:ext>
            </a:extLst>
          </p:cNvPr>
          <p:cNvPicPr>
            <a:picLocks noChangeAspect="1"/>
          </p:cNvPicPr>
          <p:nvPr userDrawn="1"/>
        </p:nvPicPr>
        <p:blipFill>
          <a:blip r:embed="rId297">
            <a:extLst>
              <a:ext uri="{96DAC541-7B7A-43D3-8B79-37D633B846F1}">
                <asvg:svgBlip xmlns:asvg="http://schemas.microsoft.com/office/drawing/2016/SVG/main" r:embed="rId298"/>
              </a:ext>
            </a:extLst>
          </a:blip>
          <a:stretch>
            <a:fillRect/>
          </a:stretch>
        </p:blipFill>
        <p:spPr>
          <a:xfrm>
            <a:off x="6965000" y="4898841"/>
            <a:ext cx="252000" cy="252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6E631D73-DDC2-4F8E-03F7-09CED497B6AC}"/>
              </a:ext>
            </a:extLst>
          </p:cNvPr>
          <p:cNvPicPr>
            <a:picLocks noChangeAspect="1"/>
          </p:cNvPicPr>
          <p:nvPr userDrawn="1"/>
        </p:nvPicPr>
        <p:blipFill>
          <a:blip r:embed="rId299">
            <a:extLst>
              <a:ext uri="{96DAC541-7B7A-43D3-8B79-37D633B846F1}">
                <asvg:svgBlip xmlns:asvg="http://schemas.microsoft.com/office/drawing/2016/SVG/main" r:embed="rId300"/>
              </a:ext>
            </a:extLst>
          </a:blip>
          <a:stretch>
            <a:fillRect/>
          </a:stretch>
        </p:blipFill>
        <p:spPr>
          <a:xfrm>
            <a:off x="7213750" y="4898841"/>
            <a:ext cx="252000" cy="252000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8BF9161B-72F7-3700-5645-14E893602712}"/>
              </a:ext>
            </a:extLst>
          </p:cNvPr>
          <p:cNvPicPr>
            <a:picLocks noChangeAspect="1"/>
          </p:cNvPicPr>
          <p:nvPr userDrawn="1"/>
        </p:nvPicPr>
        <p:blipFill>
          <a:blip r:embed="rId301">
            <a:extLst>
              <a:ext uri="{96DAC541-7B7A-43D3-8B79-37D633B846F1}">
                <asvg:svgBlip xmlns:asvg="http://schemas.microsoft.com/office/drawing/2016/SVG/main" r:embed="rId302"/>
              </a:ext>
            </a:extLst>
          </a:blip>
          <a:stretch>
            <a:fillRect/>
          </a:stretch>
        </p:blipFill>
        <p:spPr>
          <a:xfrm>
            <a:off x="7462500" y="4898841"/>
            <a:ext cx="252000" cy="252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6C8B806-1BFA-F51F-F871-F9927F4CE2BA}"/>
              </a:ext>
            </a:extLst>
          </p:cNvPr>
          <p:cNvPicPr>
            <a:picLocks noChangeAspect="1"/>
          </p:cNvPicPr>
          <p:nvPr userDrawn="1"/>
        </p:nvPicPr>
        <p:blipFill>
          <a:blip r:embed="rId303">
            <a:extLst>
              <a:ext uri="{96DAC541-7B7A-43D3-8B79-37D633B846F1}">
                <asvg:svgBlip xmlns:asvg="http://schemas.microsoft.com/office/drawing/2016/SVG/main" r:embed="rId304"/>
              </a:ext>
            </a:extLst>
          </a:blip>
          <a:stretch>
            <a:fillRect/>
          </a:stretch>
        </p:blipFill>
        <p:spPr>
          <a:xfrm>
            <a:off x="7711250" y="4898841"/>
            <a:ext cx="252000" cy="2520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51D759B8-C416-15DD-512B-80E62A91A1F3}"/>
              </a:ext>
            </a:extLst>
          </p:cNvPr>
          <p:cNvPicPr>
            <a:picLocks noChangeAspect="1"/>
          </p:cNvPicPr>
          <p:nvPr userDrawn="1"/>
        </p:nvPicPr>
        <p:blipFill>
          <a:blip r:embed="rId305">
            <a:extLst>
              <a:ext uri="{96DAC541-7B7A-43D3-8B79-37D633B846F1}">
                <asvg:svgBlip xmlns:asvg="http://schemas.microsoft.com/office/drawing/2016/SVG/main" r:embed="rId306"/>
              </a:ext>
            </a:extLst>
          </a:blip>
          <a:stretch>
            <a:fillRect/>
          </a:stretch>
        </p:blipFill>
        <p:spPr>
          <a:xfrm>
            <a:off x="7960000" y="4898841"/>
            <a:ext cx="252000" cy="252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1CF8E363-3B9B-CF64-A610-6077E5CD24CA}"/>
              </a:ext>
            </a:extLst>
          </p:cNvPr>
          <p:cNvPicPr>
            <a:picLocks noChangeAspect="1"/>
          </p:cNvPicPr>
          <p:nvPr userDrawn="1"/>
        </p:nvPicPr>
        <p:blipFill>
          <a:blip r:embed="rId307">
            <a:extLst>
              <a:ext uri="{96DAC541-7B7A-43D3-8B79-37D633B846F1}">
                <asvg:svgBlip xmlns:asvg="http://schemas.microsoft.com/office/drawing/2016/SVG/main" r:embed="rId308"/>
              </a:ext>
            </a:extLst>
          </a:blip>
          <a:stretch>
            <a:fillRect/>
          </a:stretch>
        </p:blipFill>
        <p:spPr>
          <a:xfrm>
            <a:off x="8208750" y="4898841"/>
            <a:ext cx="252000" cy="252000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7113E291-55B6-772D-FF27-355A4F8CF89F}"/>
              </a:ext>
            </a:extLst>
          </p:cNvPr>
          <p:cNvPicPr>
            <a:picLocks noChangeAspect="1"/>
          </p:cNvPicPr>
          <p:nvPr userDrawn="1"/>
        </p:nvPicPr>
        <p:blipFill>
          <a:blip r:embed="rId309">
            <a:extLst>
              <a:ext uri="{96DAC541-7B7A-43D3-8B79-37D633B846F1}">
                <asvg:svgBlip xmlns:asvg="http://schemas.microsoft.com/office/drawing/2016/SVG/main" r:embed="rId310"/>
              </a:ext>
            </a:extLst>
          </a:blip>
          <a:stretch>
            <a:fillRect/>
          </a:stretch>
        </p:blipFill>
        <p:spPr>
          <a:xfrm>
            <a:off x="8457500" y="4898841"/>
            <a:ext cx="252000" cy="252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81CA73F5-2156-C800-CE7D-7AA59F2CB29B}"/>
              </a:ext>
            </a:extLst>
          </p:cNvPr>
          <p:cNvPicPr>
            <a:picLocks noChangeAspect="1"/>
          </p:cNvPicPr>
          <p:nvPr userDrawn="1"/>
        </p:nvPicPr>
        <p:blipFill>
          <a:blip r:embed="rId311">
            <a:extLst>
              <a:ext uri="{96DAC541-7B7A-43D3-8B79-37D633B846F1}">
                <asvg:svgBlip xmlns:asvg="http://schemas.microsoft.com/office/drawing/2016/SVG/main" r:embed="rId312"/>
              </a:ext>
            </a:extLst>
          </a:blip>
          <a:stretch>
            <a:fillRect/>
          </a:stretch>
        </p:blipFill>
        <p:spPr>
          <a:xfrm>
            <a:off x="8706250" y="4898841"/>
            <a:ext cx="252000" cy="2520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A32CF68E-EAE5-FC75-C4F2-6DC0332015EE}"/>
              </a:ext>
            </a:extLst>
          </p:cNvPr>
          <p:cNvPicPr>
            <a:picLocks noChangeAspect="1"/>
          </p:cNvPicPr>
          <p:nvPr userDrawn="1"/>
        </p:nvPicPr>
        <p:blipFill>
          <a:blip r:embed="rId313">
            <a:extLst>
              <a:ext uri="{96DAC541-7B7A-43D3-8B79-37D633B846F1}">
                <asvg:svgBlip xmlns:asvg="http://schemas.microsoft.com/office/drawing/2016/SVG/main" r:embed="rId314"/>
              </a:ext>
            </a:extLst>
          </a:blip>
          <a:stretch>
            <a:fillRect/>
          </a:stretch>
        </p:blipFill>
        <p:spPr>
          <a:xfrm>
            <a:off x="8955000" y="4898841"/>
            <a:ext cx="252000" cy="2520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AFEFBBE1-64B6-F781-0B11-8BFB15201FD2}"/>
              </a:ext>
            </a:extLst>
          </p:cNvPr>
          <p:cNvPicPr>
            <a:picLocks noChangeAspect="1"/>
          </p:cNvPicPr>
          <p:nvPr userDrawn="1"/>
        </p:nvPicPr>
        <p:blipFill>
          <a:blip r:embed="rId315">
            <a:extLst>
              <a:ext uri="{96DAC541-7B7A-43D3-8B79-37D633B846F1}">
                <asvg:svgBlip xmlns:asvg="http://schemas.microsoft.com/office/drawing/2016/SVG/main" r:embed="rId316"/>
              </a:ext>
            </a:extLst>
          </a:blip>
          <a:stretch>
            <a:fillRect/>
          </a:stretch>
        </p:blipFill>
        <p:spPr>
          <a:xfrm>
            <a:off x="9203750" y="4898841"/>
            <a:ext cx="252000" cy="2520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38E20025-D5AA-9C6D-457A-68A9B90764CF}"/>
              </a:ext>
            </a:extLst>
          </p:cNvPr>
          <p:cNvPicPr>
            <a:picLocks noChangeAspect="1"/>
          </p:cNvPicPr>
          <p:nvPr userDrawn="1"/>
        </p:nvPicPr>
        <p:blipFill>
          <a:blip r:embed="rId317">
            <a:extLst>
              <a:ext uri="{96DAC541-7B7A-43D3-8B79-37D633B846F1}">
                <asvg:svgBlip xmlns:asvg="http://schemas.microsoft.com/office/drawing/2016/SVG/main" r:embed="rId318"/>
              </a:ext>
            </a:extLst>
          </a:blip>
          <a:stretch>
            <a:fillRect/>
          </a:stretch>
        </p:blipFill>
        <p:spPr>
          <a:xfrm>
            <a:off x="9452500" y="4898841"/>
            <a:ext cx="252000" cy="252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0634F860-2FBB-37C3-AF22-07FF5DDE5F30}"/>
              </a:ext>
            </a:extLst>
          </p:cNvPr>
          <p:cNvPicPr>
            <a:picLocks noChangeAspect="1"/>
          </p:cNvPicPr>
          <p:nvPr userDrawn="1"/>
        </p:nvPicPr>
        <p:blipFill>
          <a:blip r:embed="rId319">
            <a:extLst>
              <a:ext uri="{96DAC541-7B7A-43D3-8B79-37D633B846F1}">
                <asvg:svgBlip xmlns:asvg="http://schemas.microsoft.com/office/drawing/2016/SVG/main" r:embed="rId320"/>
              </a:ext>
            </a:extLst>
          </a:blip>
          <a:stretch>
            <a:fillRect/>
          </a:stretch>
        </p:blipFill>
        <p:spPr>
          <a:xfrm>
            <a:off x="9701250" y="4898841"/>
            <a:ext cx="252000" cy="25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E69EC016-8F50-06CC-967C-BFB1DE3F3BDC}"/>
              </a:ext>
            </a:extLst>
          </p:cNvPr>
          <p:cNvPicPr>
            <a:picLocks noChangeAspect="1"/>
          </p:cNvPicPr>
          <p:nvPr userDrawn="1"/>
        </p:nvPicPr>
        <p:blipFill>
          <a:blip r:embed="rId321">
            <a:extLst>
              <a:ext uri="{96DAC541-7B7A-43D3-8B79-37D633B846F1}">
                <asvg:svgBlip xmlns:asvg="http://schemas.microsoft.com/office/drawing/2016/SVG/main" r:embed="rId322"/>
              </a:ext>
            </a:extLst>
          </a:blip>
          <a:stretch>
            <a:fillRect/>
          </a:stretch>
        </p:blipFill>
        <p:spPr>
          <a:xfrm>
            <a:off x="9950000" y="4898841"/>
            <a:ext cx="252000" cy="252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66173985-79F4-127C-A7B1-3827CD73C8E8}"/>
              </a:ext>
            </a:extLst>
          </p:cNvPr>
          <p:cNvPicPr>
            <a:picLocks noChangeAspect="1"/>
          </p:cNvPicPr>
          <p:nvPr userDrawn="1"/>
        </p:nvPicPr>
        <p:blipFill>
          <a:blip r:embed="rId323">
            <a:extLst>
              <a:ext uri="{96DAC541-7B7A-43D3-8B79-37D633B846F1}">
                <asvg:svgBlip xmlns:asvg="http://schemas.microsoft.com/office/drawing/2016/SVG/main" r:embed="rId324"/>
              </a:ext>
            </a:extLst>
          </a:blip>
          <a:stretch>
            <a:fillRect/>
          </a:stretch>
        </p:blipFill>
        <p:spPr>
          <a:xfrm>
            <a:off x="10198750" y="4898841"/>
            <a:ext cx="252000" cy="2520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25065812-4127-6161-6BAE-6D388179C2D9}"/>
              </a:ext>
            </a:extLst>
          </p:cNvPr>
          <p:cNvPicPr>
            <a:picLocks noChangeAspect="1"/>
          </p:cNvPicPr>
          <p:nvPr userDrawn="1"/>
        </p:nvPicPr>
        <p:blipFill>
          <a:blip r:embed="rId325">
            <a:extLst>
              <a:ext uri="{96DAC541-7B7A-43D3-8B79-37D633B846F1}">
                <asvg:svgBlip xmlns:asvg="http://schemas.microsoft.com/office/drawing/2016/SVG/main" r:embed="rId326"/>
              </a:ext>
            </a:extLst>
          </a:blip>
          <a:stretch>
            <a:fillRect/>
          </a:stretch>
        </p:blipFill>
        <p:spPr>
          <a:xfrm>
            <a:off x="10447500" y="4898841"/>
            <a:ext cx="252000" cy="252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9C4EF2FD-4102-3133-1F59-99C031AE40BE}"/>
              </a:ext>
            </a:extLst>
          </p:cNvPr>
          <p:cNvPicPr>
            <a:picLocks noChangeAspect="1"/>
          </p:cNvPicPr>
          <p:nvPr userDrawn="1"/>
        </p:nvPicPr>
        <p:blipFill>
          <a:blip r:embed="rId327">
            <a:extLst>
              <a:ext uri="{96DAC541-7B7A-43D3-8B79-37D633B846F1}">
                <asvg:svgBlip xmlns:asvg="http://schemas.microsoft.com/office/drawing/2016/SVG/main" r:embed="rId328"/>
              </a:ext>
            </a:extLst>
          </a:blip>
          <a:stretch>
            <a:fillRect/>
          </a:stretch>
        </p:blipFill>
        <p:spPr>
          <a:xfrm>
            <a:off x="10696250" y="4898841"/>
            <a:ext cx="252000" cy="25200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880F4C21-D05A-9618-3411-E7035D3B9E54}"/>
              </a:ext>
            </a:extLst>
          </p:cNvPr>
          <p:cNvPicPr>
            <a:picLocks noChangeAspect="1"/>
          </p:cNvPicPr>
          <p:nvPr userDrawn="1"/>
        </p:nvPicPr>
        <p:blipFill>
          <a:blip r:embed="rId329">
            <a:extLst>
              <a:ext uri="{96DAC541-7B7A-43D3-8B79-37D633B846F1}">
                <asvg:svgBlip xmlns:asvg="http://schemas.microsoft.com/office/drawing/2016/SVG/main" r:embed="rId330"/>
              </a:ext>
            </a:extLst>
          </a:blip>
          <a:stretch>
            <a:fillRect/>
          </a:stretch>
        </p:blipFill>
        <p:spPr>
          <a:xfrm>
            <a:off x="10945000" y="4898841"/>
            <a:ext cx="252000" cy="252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0FDD62FE-A2DC-7B78-26D6-F9113AABD5C9}"/>
              </a:ext>
            </a:extLst>
          </p:cNvPr>
          <p:cNvPicPr>
            <a:picLocks noChangeAspect="1"/>
          </p:cNvPicPr>
          <p:nvPr userDrawn="1"/>
        </p:nvPicPr>
        <p:blipFill>
          <a:blip r:embed="rId331">
            <a:extLst>
              <a:ext uri="{96DAC541-7B7A-43D3-8B79-37D633B846F1}">
                <asvg:svgBlip xmlns:asvg="http://schemas.microsoft.com/office/drawing/2016/SVG/main" r:embed="rId332"/>
              </a:ext>
            </a:extLst>
          </a:blip>
          <a:stretch>
            <a:fillRect/>
          </a:stretch>
        </p:blipFill>
        <p:spPr>
          <a:xfrm>
            <a:off x="11193750" y="4898841"/>
            <a:ext cx="252000" cy="25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15173E9C-0DA7-FA7C-C24B-CCE6FB71C112}"/>
              </a:ext>
            </a:extLst>
          </p:cNvPr>
          <p:cNvPicPr>
            <a:picLocks noChangeAspect="1"/>
          </p:cNvPicPr>
          <p:nvPr userDrawn="1"/>
        </p:nvPicPr>
        <p:blipFill>
          <a:blip r:embed="rId333">
            <a:extLst>
              <a:ext uri="{96DAC541-7B7A-43D3-8B79-37D633B846F1}">
                <asvg:svgBlip xmlns:asvg="http://schemas.microsoft.com/office/drawing/2016/SVG/main" r:embed="rId334"/>
              </a:ext>
            </a:extLst>
          </a:blip>
          <a:stretch>
            <a:fillRect/>
          </a:stretch>
        </p:blipFill>
        <p:spPr>
          <a:xfrm>
            <a:off x="11442500" y="4898841"/>
            <a:ext cx="252000" cy="252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76637581-C463-F1D1-3DED-CD92A5B3802F}"/>
              </a:ext>
            </a:extLst>
          </p:cNvPr>
          <p:cNvPicPr>
            <a:picLocks noChangeAspect="1"/>
          </p:cNvPicPr>
          <p:nvPr userDrawn="1"/>
        </p:nvPicPr>
        <p:blipFill>
          <a:blip r:embed="rId335">
            <a:extLst>
              <a:ext uri="{96DAC541-7B7A-43D3-8B79-37D633B846F1}">
                <asvg:svgBlip xmlns:asvg="http://schemas.microsoft.com/office/drawing/2016/SVG/main" r:embed="rId336"/>
              </a:ext>
            </a:extLst>
          </a:blip>
          <a:stretch>
            <a:fillRect/>
          </a:stretch>
        </p:blipFill>
        <p:spPr>
          <a:xfrm>
            <a:off x="11691250" y="4898841"/>
            <a:ext cx="252000" cy="252000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B9064AEB-113E-796C-9A1D-D3DED6C58AD1}"/>
              </a:ext>
            </a:extLst>
          </p:cNvPr>
          <p:cNvPicPr>
            <a:picLocks noChangeAspect="1"/>
          </p:cNvPicPr>
          <p:nvPr userDrawn="1"/>
        </p:nvPicPr>
        <p:blipFill>
          <a:blip r:embed="rId291">
            <a:extLst>
              <a:ext uri="{96DAC541-7B7A-43D3-8B79-37D633B846F1}">
                <asvg:svgBlip xmlns:asvg="http://schemas.microsoft.com/office/drawing/2016/SVG/main" r:embed="rId292"/>
              </a:ext>
            </a:extLst>
          </a:blip>
          <a:stretch>
            <a:fillRect/>
          </a:stretch>
        </p:blipFill>
        <p:spPr>
          <a:xfrm>
            <a:off x="11940000" y="4898841"/>
            <a:ext cx="252000" cy="252000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F4B3BAAC-E03D-6865-EDF9-27D18E8B5771}"/>
              </a:ext>
            </a:extLst>
          </p:cNvPr>
          <p:cNvSpPr txBox="1"/>
          <p:nvPr userDrawn="1"/>
        </p:nvSpPr>
        <p:spPr>
          <a:xfrm>
            <a:off x="3599" y="3883591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General</a:t>
            </a:r>
          </a:p>
        </p:txBody>
      </p:sp>
      <p:pic>
        <p:nvPicPr>
          <p:cNvPr id="189" name="Graphic 188">
            <a:extLst>
              <a:ext uri="{FF2B5EF4-FFF2-40B4-BE49-F238E27FC236}">
                <a16:creationId xmlns:a16="http://schemas.microsoft.com/office/drawing/2014/main" id="{BDC0CA84-2E43-3012-3D85-5892C8134460}"/>
              </a:ext>
            </a:extLst>
          </p:cNvPr>
          <p:cNvPicPr>
            <a:picLocks noChangeAspect="1"/>
          </p:cNvPicPr>
          <p:nvPr userDrawn="1"/>
        </p:nvPicPr>
        <p:blipFill>
          <a:blip r:embed="rId337">
            <a:extLst>
              <a:ext uri="{96DAC541-7B7A-43D3-8B79-37D633B846F1}">
                <asvg:svgBlip xmlns:asvg="http://schemas.microsoft.com/office/drawing/2016/SVG/main" r:embed="rId338"/>
              </a:ext>
            </a:extLst>
          </a:blip>
          <a:stretch>
            <a:fillRect/>
          </a:stretch>
        </p:blipFill>
        <p:spPr>
          <a:xfrm>
            <a:off x="142095" y="5673410"/>
            <a:ext cx="252000" cy="252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D36271B5-6D3E-5B7F-9D05-F0AD557DA27D}"/>
              </a:ext>
            </a:extLst>
          </p:cNvPr>
          <p:cNvPicPr>
            <a:picLocks noChangeAspect="1"/>
          </p:cNvPicPr>
          <p:nvPr userDrawn="1"/>
        </p:nvPicPr>
        <p:blipFill>
          <a:blip r:embed="rId339">
            <a:extLst>
              <a:ext uri="{96DAC541-7B7A-43D3-8B79-37D633B846F1}">
                <asvg:svgBlip xmlns:asvg="http://schemas.microsoft.com/office/drawing/2016/SVG/main" r:embed="rId340"/>
              </a:ext>
            </a:extLst>
          </a:blip>
          <a:stretch>
            <a:fillRect/>
          </a:stretch>
        </p:blipFill>
        <p:spPr>
          <a:xfrm>
            <a:off x="638415" y="5673410"/>
            <a:ext cx="252000" cy="2520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88EDA48D-B0CB-D35A-59B6-F72A3D8363B7}"/>
              </a:ext>
            </a:extLst>
          </p:cNvPr>
          <p:cNvPicPr>
            <a:picLocks noChangeAspect="1"/>
          </p:cNvPicPr>
          <p:nvPr userDrawn="1"/>
        </p:nvPicPr>
        <p:blipFill>
          <a:blip r:embed="rId341">
            <a:extLst>
              <a:ext uri="{96DAC541-7B7A-43D3-8B79-37D633B846F1}">
                <asvg:svgBlip xmlns:asvg="http://schemas.microsoft.com/office/drawing/2016/SVG/main" r:embed="rId342"/>
              </a:ext>
            </a:extLst>
          </a:blip>
          <a:stretch>
            <a:fillRect/>
          </a:stretch>
        </p:blipFill>
        <p:spPr>
          <a:xfrm>
            <a:off x="1134735" y="5673410"/>
            <a:ext cx="252000" cy="252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FA1CA758-DD60-CA0C-0F5E-64ACC325B44A}"/>
              </a:ext>
            </a:extLst>
          </p:cNvPr>
          <p:cNvPicPr>
            <a:picLocks noChangeAspect="1"/>
          </p:cNvPicPr>
          <p:nvPr userDrawn="1"/>
        </p:nvPicPr>
        <p:blipFill>
          <a:blip r:embed="rId343">
            <a:extLst>
              <a:ext uri="{96DAC541-7B7A-43D3-8B79-37D633B846F1}">
                <asvg:svgBlip xmlns:asvg="http://schemas.microsoft.com/office/drawing/2016/SVG/main" r:embed="rId344"/>
              </a:ext>
            </a:extLst>
          </a:blip>
          <a:stretch>
            <a:fillRect/>
          </a:stretch>
        </p:blipFill>
        <p:spPr>
          <a:xfrm>
            <a:off x="1631055" y="5673410"/>
            <a:ext cx="252000" cy="252000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862C58ED-5542-7F96-7C22-8079566B43BF}"/>
              </a:ext>
            </a:extLst>
          </p:cNvPr>
          <p:cNvPicPr>
            <a:picLocks noChangeAspect="1"/>
          </p:cNvPicPr>
          <p:nvPr userDrawn="1"/>
        </p:nvPicPr>
        <p:blipFill>
          <a:blip r:embed="rId345">
            <a:extLst>
              <a:ext uri="{96DAC541-7B7A-43D3-8B79-37D633B846F1}">
                <asvg:svgBlip xmlns:asvg="http://schemas.microsoft.com/office/drawing/2016/SVG/main" r:embed="rId346"/>
              </a:ext>
            </a:extLst>
          </a:blip>
          <a:stretch>
            <a:fillRect/>
          </a:stretch>
        </p:blipFill>
        <p:spPr>
          <a:xfrm>
            <a:off x="2127375" y="5673410"/>
            <a:ext cx="252000" cy="2520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14CE0602-814E-2B99-8610-E566C8333CD9}"/>
              </a:ext>
            </a:extLst>
          </p:cNvPr>
          <p:cNvPicPr>
            <a:picLocks noChangeAspect="1"/>
          </p:cNvPicPr>
          <p:nvPr userDrawn="1"/>
        </p:nvPicPr>
        <p:blipFill>
          <a:blip r:embed="rId347">
            <a:extLst>
              <a:ext uri="{96DAC541-7B7A-43D3-8B79-37D633B846F1}">
                <asvg:svgBlip xmlns:asvg="http://schemas.microsoft.com/office/drawing/2016/SVG/main" r:embed="rId348"/>
              </a:ext>
            </a:extLst>
          </a:blip>
          <a:stretch>
            <a:fillRect/>
          </a:stretch>
        </p:blipFill>
        <p:spPr>
          <a:xfrm>
            <a:off x="2623695" y="5673410"/>
            <a:ext cx="252000" cy="252000"/>
          </a:xfrm>
          <a:prstGeom prst="rect">
            <a:avLst/>
          </a:prstGeom>
        </p:spPr>
      </p:pic>
      <p:pic>
        <p:nvPicPr>
          <p:cNvPr id="195" name="Graphic 194">
            <a:extLst>
              <a:ext uri="{FF2B5EF4-FFF2-40B4-BE49-F238E27FC236}">
                <a16:creationId xmlns:a16="http://schemas.microsoft.com/office/drawing/2014/main" id="{6519560A-B539-E32B-809C-94B7997439B3}"/>
              </a:ext>
            </a:extLst>
          </p:cNvPr>
          <p:cNvPicPr>
            <a:picLocks noChangeAspect="1"/>
          </p:cNvPicPr>
          <p:nvPr userDrawn="1"/>
        </p:nvPicPr>
        <p:blipFill>
          <a:blip r:embed="rId349">
            <a:extLst>
              <a:ext uri="{96DAC541-7B7A-43D3-8B79-37D633B846F1}">
                <asvg:svgBlip xmlns:asvg="http://schemas.microsoft.com/office/drawing/2016/SVG/main" r:embed="rId350"/>
              </a:ext>
            </a:extLst>
          </a:blip>
          <a:stretch>
            <a:fillRect/>
          </a:stretch>
        </p:blipFill>
        <p:spPr>
          <a:xfrm>
            <a:off x="3120015" y="5673410"/>
            <a:ext cx="252000" cy="252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4C37DC0-E598-76D9-6125-AEEC1051E0B6}"/>
              </a:ext>
            </a:extLst>
          </p:cNvPr>
          <p:cNvPicPr>
            <a:picLocks noChangeAspect="1"/>
          </p:cNvPicPr>
          <p:nvPr userDrawn="1"/>
        </p:nvPicPr>
        <p:blipFill>
          <a:blip r:embed="rId351">
            <a:extLst>
              <a:ext uri="{96DAC541-7B7A-43D3-8B79-37D633B846F1}">
                <asvg:svgBlip xmlns:asvg="http://schemas.microsoft.com/office/drawing/2016/SVG/main" r:embed="rId352"/>
              </a:ext>
            </a:extLst>
          </a:blip>
          <a:stretch>
            <a:fillRect/>
          </a:stretch>
        </p:blipFill>
        <p:spPr>
          <a:xfrm>
            <a:off x="3616335" y="5673410"/>
            <a:ext cx="252000" cy="2520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EFD171AA-F593-B348-E399-1AA5A5690C53}"/>
              </a:ext>
            </a:extLst>
          </p:cNvPr>
          <p:cNvPicPr>
            <a:picLocks noChangeAspect="1"/>
          </p:cNvPicPr>
          <p:nvPr userDrawn="1"/>
        </p:nvPicPr>
        <p:blipFill>
          <a:blip r:embed="rId353">
            <a:extLst>
              <a:ext uri="{96DAC541-7B7A-43D3-8B79-37D633B846F1}">
                <asvg:svgBlip xmlns:asvg="http://schemas.microsoft.com/office/drawing/2016/SVG/main" r:embed="rId354"/>
              </a:ext>
            </a:extLst>
          </a:blip>
          <a:stretch>
            <a:fillRect/>
          </a:stretch>
        </p:blipFill>
        <p:spPr>
          <a:xfrm>
            <a:off x="4112655" y="5673410"/>
            <a:ext cx="252000" cy="252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AC91A731-B525-6F9E-C212-E6CA704A5585}"/>
              </a:ext>
            </a:extLst>
          </p:cNvPr>
          <p:cNvPicPr>
            <a:picLocks noChangeAspect="1"/>
          </p:cNvPicPr>
          <p:nvPr userDrawn="1"/>
        </p:nvPicPr>
        <p:blipFill>
          <a:blip r:embed="rId355">
            <a:extLst>
              <a:ext uri="{96DAC541-7B7A-43D3-8B79-37D633B846F1}">
                <asvg:svgBlip xmlns:asvg="http://schemas.microsoft.com/office/drawing/2016/SVG/main" r:embed="rId356"/>
              </a:ext>
            </a:extLst>
          </a:blip>
          <a:stretch>
            <a:fillRect/>
          </a:stretch>
        </p:blipFill>
        <p:spPr>
          <a:xfrm>
            <a:off x="4608975" y="5673410"/>
            <a:ext cx="252000" cy="2520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49AE791C-D9C9-E008-4078-D272B775C829}"/>
              </a:ext>
            </a:extLst>
          </p:cNvPr>
          <p:cNvPicPr>
            <a:picLocks noChangeAspect="1"/>
          </p:cNvPicPr>
          <p:nvPr userDrawn="1"/>
        </p:nvPicPr>
        <p:blipFill>
          <a:blip r:embed="rId357">
            <a:extLst>
              <a:ext uri="{96DAC541-7B7A-43D3-8B79-37D633B846F1}">
                <asvg:svgBlip xmlns:asvg="http://schemas.microsoft.com/office/drawing/2016/SVG/main" r:embed="rId358"/>
              </a:ext>
            </a:extLst>
          </a:blip>
          <a:stretch>
            <a:fillRect/>
          </a:stretch>
        </p:blipFill>
        <p:spPr>
          <a:xfrm>
            <a:off x="5105295" y="5673410"/>
            <a:ext cx="252000" cy="2520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E13E18C4-DCE0-ECC3-DE52-A1BE8C060772}"/>
              </a:ext>
            </a:extLst>
          </p:cNvPr>
          <p:cNvPicPr>
            <a:picLocks noChangeAspect="1"/>
          </p:cNvPicPr>
          <p:nvPr userDrawn="1"/>
        </p:nvPicPr>
        <p:blipFill>
          <a:blip r:embed="rId359">
            <a:extLst>
              <a:ext uri="{96DAC541-7B7A-43D3-8B79-37D633B846F1}">
                <asvg:svgBlip xmlns:asvg="http://schemas.microsoft.com/office/drawing/2016/SVG/main" r:embed="rId360"/>
              </a:ext>
            </a:extLst>
          </a:blip>
          <a:stretch>
            <a:fillRect/>
          </a:stretch>
        </p:blipFill>
        <p:spPr>
          <a:xfrm>
            <a:off x="5601615" y="5673410"/>
            <a:ext cx="252000" cy="2520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82642F4B-60B8-5817-8641-4936905A0B5C}"/>
              </a:ext>
            </a:extLst>
          </p:cNvPr>
          <p:cNvPicPr>
            <a:picLocks noChangeAspect="1"/>
          </p:cNvPicPr>
          <p:nvPr userDrawn="1"/>
        </p:nvPicPr>
        <p:blipFill>
          <a:blip r:embed="rId361">
            <a:extLst>
              <a:ext uri="{96DAC541-7B7A-43D3-8B79-37D633B846F1}">
                <asvg:svgBlip xmlns:asvg="http://schemas.microsoft.com/office/drawing/2016/SVG/main" r:embed="rId362"/>
              </a:ext>
            </a:extLst>
          </a:blip>
          <a:stretch>
            <a:fillRect/>
          </a:stretch>
        </p:blipFill>
        <p:spPr>
          <a:xfrm>
            <a:off x="6097935" y="5673410"/>
            <a:ext cx="252000" cy="2520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6A72C4F7-82A9-BD56-0324-92B89400C9FC}"/>
              </a:ext>
            </a:extLst>
          </p:cNvPr>
          <p:cNvPicPr>
            <a:picLocks noChangeAspect="1"/>
          </p:cNvPicPr>
          <p:nvPr userDrawn="1"/>
        </p:nvPicPr>
        <p:blipFill>
          <a:blip r:embed="rId363">
            <a:extLst>
              <a:ext uri="{96DAC541-7B7A-43D3-8B79-37D633B846F1}">
                <asvg:svgBlip xmlns:asvg="http://schemas.microsoft.com/office/drawing/2016/SVG/main" r:embed="rId364"/>
              </a:ext>
            </a:extLst>
          </a:blip>
          <a:stretch>
            <a:fillRect/>
          </a:stretch>
        </p:blipFill>
        <p:spPr>
          <a:xfrm>
            <a:off x="6594255" y="5673410"/>
            <a:ext cx="252000" cy="252000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5961D673-92C0-C2C0-3873-DE79A866ECEC}"/>
              </a:ext>
            </a:extLst>
          </p:cNvPr>
          <p:cNvPicPr>
            <a:picLocks noChangeAspect="1"/>
          </p:cNvPicPr>
          <p:nvPr userDrawn="1"/>
        </p:nvPicPr>
        <p:blipFill>
          <a:blip r:embed="rId365">
            <a:extLst>
              <a:ext uri="{96DAC541-7B7A-43D3-8B79-37D633B846F1}">
                <asvg:svgBlip xmlns:asvg="http://schemas.microsoft.com/office/drawing/2016/SVG/main" r:embed="rId366"/>
              </a:ext>
            </a:extLst>
          </a:blip>
          <a:stretch>
            <a:fillRect/>
          </a:stretch>
        </p:blipFill>
        <p:spPr>
          <a:xfrm>
            <a:off x="7090575" y="5673410"/>
            <a:ext cx="252000" cy="2520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FB801B9F-8BF0-61FD-622E-EBFD3EC6FFF0}"/>
              </a:ext>
            </a:extLst>
          </p:cNvPr>
          <p:cNvPicPr>
            <a:picLocks noChangeAspect="1"/>
          </p:cNvPicPr>
          <p:nvPr userDrawn="1"/>
        </p:nvPicPr>
        <p:blipFill>
          <a:blip r:embed="rId367">
            <a:extLst>
              <a:ext uri="{96DAC541-7B7A-43D3-8B79-37D633B846F1}">
                <asvg:svgBlip xmlns:asvg="http://schemas.microsoft.com/office/drawing/2016/SVG/main" r:embed="rId368"/>
              </a:ext>
            </a:extLst>
          </a:blip>
          <a:stretch>
            <a:fillRect/>
          </a:stretch>
        </p:blipFill>
        <p:spPr>
          <a:xfrm>
            <a:off x="7586895" y="5673410"/>
            <a:ext cx="252000" cy="2520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F35E2F8F-0355-CC1C-4BFB-B02D2662F66E}"/>
              </a:ext>
            </a:extLst>
          </p:cNvPr>
          <p:cNvPicPr>
            <a:picLocks noChangeAspect="1"/>
          </p:cNvPicPr>
          <p:nvPr userDrawn="1"/>
        </p:nvPicPr>
        <p:blipFill>
          <a:blip r:embed="rId369">
            <a:extLst>
              <a:ext uri="{96DAC541-7B7A-43D3-8B79-37D633B846F1}">
                <asvg:svgBlip xmlns:asvg="http://schemas.microsoft.com/office/drawing/2016/SVG/main" r:embed="rId370"/>
              </a:ext>
            </a:extLst>
          </a:blip>
          <a:stretch>
            <a:fillRect/>
          </a:stretch>
        </p:blipFill>
        <p:spPr>
          <a:xfrm>
            <a:off x="8083215" y="5673410"/>
            <a:ext cx="252000" cy="2520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41549D95-D0CB-B78B-001D-F60250C43889}"/>
              </a:ext>
            </a:extLst>
          </p:cNvPr>
          <p:cNvPicPr>
            <a:picLocks noChangeAspect="1"/>
          </p:cNvPicPr>
          <p:nvPr userDrawn="1"/>
        </p:nvPicPr>
        <p:blipFill>
          <a:blip r:embed="rId371">
            <a:extLst>
              <a:ext uri="{96DAC541-7B7A-43D3-8B79-37D633B846F1}">
                <asvg:svgBlip xmlns:asvg="http://schemas.microsoft.com/office/drawing/2016/SVG/main" r:embed="rId372"/>
              </a:ext>
            </a:extLst>
          </a:blip>
          <a:stretch>
            <a:fillRect/>
          </a:stretch>
        </p:blipFill>
        <p:spPr>
          <a:xfrm>
            <a:off x="8579535" y="5673410"/>
            <a:ext cx="252000" cy="25200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54309C26-47DE-692A-CE94-44E37CFFCB9B}"/>
              </a:ext>
            </a:extLst>
          </p:cNvPr>
          <p:cNvPicPr>
            <a:picLocks noChangeAspect="1"/>
          </p:cNvPicPr>
          <p:nvPr userDrawn="1"/>
        </p:nvPicPr>
        <p:blipFill>
          <a:blip r:embed="rId373">
            <a:extLst>
              <a:ext uri="{96DAC541-7B7A-43D3-8B79-37D633B846F1}">
                <asvg:svgBlip xmlns:asvg="http://schemas.microsoft.com/office/drawing/2016/SVG/main" r:embed="rId374"/>
              </a:ext>
            </a:extLst>
          </a:blip>
          <a:stretch>
            <a:fillRect/>
          </a:stretch>
        </p:blipFill>
        <p:spPr>
          <a:xfrm>
            <a:off x="9075855" y="5673410"/>
            <a:ext cx="252000" cy="2520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5574AEB0-2E31-BA26-769B-EA9206A9AFAD}"/>
              </a:ext>
            </a:extLst>
          </p:cNvPr>
          <p:cNvPicPr>
            <a:picLocks noChangeAspect="1"/>
          </p:cNvPicPr>
          <p:nvPr userDrawn="1"/>
        </p:nvPicPr>
        <p:blipFill>
          <a:blip r:embed="rId375">
            <a:extLst>
              <a:ext uri="{96DAC541-7B7A-43D3-8B79-37D633B846F1}">
                <asvg:svgBlip xmlns:asvg="http://schemas.microsoft.com/office/drawing/2016/SVG/main" r:embed="rId376"/>
              </a:ext>
            </a:extLst>
          </a:blip>
          <a:stretch>
            <a:fillRect/>
          </a:stretch>
        </p:blipFill>
        <p:spPr>
          <a:xfrm>
            <a:off x="9572175" y="5673410"/>
            <a:ext cx="252000" cy="25200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BD20432E-76C3-0190-6817-66E684775B4F}"/>
              </a:ext>
            </a:extLst>
          </p:cNvPr>
          <p:cNvPicPr>
            <a:picLocks noChangeAspect="1"/>
          </p:cNvPicPr>
          <p:nvPr userDrawn="1"/>
        </p:nvPicPr>
        <p:blipFill>
          <a:blip r:embed="rId377">
            <a:extLst>
              <a:ext uri="{96DAC541-7B7A-43D3-8B79-37D633B846F1}">
                <asvg:svgBlip xmlns:asvg="http://schemas.microsoft.com/office/drawing/2016/SVG/main" r:embed="rId378"/>
              </a:ext>
            </a:extLst>
          </a:blip>
          <a:stretch>
            <a:fillRect/>
          </a:stretch>
        </p:blipFill>
        <p:spPr>
          <a:xfrm>
            <a:off x="10068495" y="5673410"/>
            <a:ext cx="252000" cy="2520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839E652E-E2BA-B26F-55A4-485B55B91B30}"/>
              </a:ext>
            </a:extLst>
          </p:cNvPr>
          <p:cNvPicPr>
            <a:picLocks noChangeAspect="1"/>
          </p:cNvPicPr>
          <p:nvPr userDrawn="1"/>
        </p:nvPicPr>
        <p:blipFill>
          <a:blip r:embed="rId379">
            <a:extLst>
              <a:ext uri="{96DAC541-7B7A-43D3-8B79-37D633B846F1}">
                <asvg:svgBlip xmlns:asvg="http://schemas.microsoft.com/office/drawing/2016/SVG/main" r:embed="rId380"/>
              </a:ext>
            </a:extLst>
          </a:blip>
          <a:stretch>
            <a:fillRect/>
          </a:stretch>
        </p:blipFill>
        <p:spPr>
          <a:xfrm>
            <a:off x="10564815" y="5673410"/>
            <a:ext cx="252000" cy="2520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BB5236EE-D0FE-539D-2A08-1E71E26A3330}"/>
              </a:ext>
            </a:extLst>
          </p:cNvPr>
          <p:cNvPicPr>
            <a:picLocks noChangeAspect="1"/>
          </p:cNvPicPr>
          <p:nvPr userDrawn="1"/>
        </p:nvPicPr>
        <p:blipFill>
          <a:blip r:embed="rId381">
            <a:extLst>
              <a:ext uri="{96DAC541-7B7A-43D3-8B79-37D633B846F1}">
                <asvg:svgBlip xmlns:asvg="http://schemas.microsoft.com/office/drawing/2016/SVG/main" r:embed="rId382"/>
              </a:ext>
            </a:extLst>
          </a:blip>
          <a:stretch>
            <a:fillRect/>
          </a:stretch>
        </p:blipFill>
        <p:spPr>
          <a:xfrm>
            <a:off x="11061135" y="5673410"/>
            <a:ext cx="252000" cy="2520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64493A74-BF5F-3285-5CAC-8943F045DCB2}"/>
              </a:ext>
            </a:extLst>
          </p:cNvPr>
          <p:cNvPicPr>
            <a:picLocks noChangeAspect="1"/>
          </p:cNvPicPr>
          <p:nvPr userDrawn="1"/>
        </p:nvPicPr>
        <p:blipFill>
          <a:blip r:embed="rId383">
            <a:extLst>
              <a:ext uri="{96DAC541-7B7A-43D3-8B79-37D633B846F1}">
                <asvg:svgBlip xmlns:asvg="http://schemas.microsoft.com/office/drawing/2016/SVG/main" r:embed="rId384"/>
              </a:ext>
            </a:extLst>
          </a:blip>
          <a:stretch>
            <a:fillRect/>
          </a:stretch>
        </p:blipFill>
        <p:spPr>
          <a:xfrm>
            <a:off x="11557455" y="5673410"/>
            <a:ext cx="252000" cy="252000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9C41CE68-A174-9A0E-31D4-2D9FA33B7B53}"/>
              </a:ext>
            </a:extLst>
          </p:cNvPr>
          <p:cNvSpPr txBox="1"/>
          <p:nvPr userDrawn="1"/>
        </p:nvSpPr>
        <p:spPr>
          <a:xfrm>
            <a:off x="7250" y="5238369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Identity</a:t>
            </a:r>
          </a:p>
        </p:txBody>
      </p:sp>
      <p:pic>
        <p:nvPicPr>
          <p:cNvPr id="214" name="Graphic 213">
            <a:extLst>
              <a:ext uri="{FF2B5EF4-FFF2-40B4-BE49-F238E27FC236}">
                <a16:creationId xmlns:a16="http://schemas.microsoft.com/office/drawing/2014/main" id="{E238EAF5-7F53-1ABD-F78E-6A0B88FD9720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80529" y="6387372"/>
            <a:ext cx="252000" cy="25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0C4EF90C-0887-8906-6239-34F18E3AB291}"/>
              </a:ext>
            </a:extLst>
          </p:cNvPr>
          <p:cNvPicPr>
            <a:picLocks noChangeAspect="1"/>
          </p:cNvPicPr>
          <p:nvPr userDrawn="1"/>
        </p:nvPicPr>
        <p:blipFill>
          <a:blip r:embed="rId385">
            <a:extLst>
              <a:ext uri="{96DAC541-7B7A-43D3-8B79-37D633B846F1}">
                <asvg:svgBlip xmlns:asvg="http://schemas.microsoft.com/office/drawing/2016/SVG/main" r:embed="rId386"/>
              </a:ext>
            </a:extLst>
          </a:blip>
          <a:stretch>
            <a:fillRect/>
          </a:stretch>
        </p:blipFill>
        <p:spPr>
          <a:xfrm>
            <a:off x="621854" y="6387372"/>
            <a:ext cx="252000" cy="2520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5397CB2E-9F20-D469-43D4-5E2F23088A2F}"/>
              </a:ext>
            </a:extLst>
          </p:cNvPr>
          <p:cNvPicPr>
            <a:picLocks noChangeAspect="1"/>
          </p:cNvPicPr>
          <p:nvPr userDrawn="1"/>
        </p:nvPicPr>
        <p:blipFill>
          <a:blip r:embed="rId387">
            <a:extLst>
              <a:ext uri="{96DAC541-7B7A-43D3-8B79-37D633B846F1}">
                <asvg:svgBlip xmlns:asvg="http://schemas.microsoft.com/office/drawing/2016/SVG/main" r:embed="rId388"/>
              </a:ext>
            </a:extLst>
          </a:blip>
          <a:stretch>
            <a:fillRect/>
          </a:stretch>
        </p:blipFill>
        <p:spPr>
          <a:xfrm>
            <a:off x="1063179" y="6387372"/>
            <a:ext cx="252000" cy="25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0D4312A6-36F9-58D7-7AA7-66C63A6E6AEA}"/>
              </a:ext>
            </a:extLst>
          </p:cNvPr>
          <p:cNvPicPr>
            <a:picLocks noChangeAspect="1"/>
          </p:cNvPicPr>
          <p:nvPr userDrawn="1"/>
        </p:nvPicPr>
        <p:blipFill>
          <a:blip r:embed="rId389">
            <a:extLst>
              <a:ext uri="{96DAC541-7B7A-43D3-8B79-37D633B846F1}">
                <asvg:svgBlip xmlns:asvg="http://schemas.microsoft.com/office/drawing/2016/SVG/main" r:embed="rId390"/>
              </a:ext>
            </a:extLst>
          </a:blip>
          <a:stretch>
            <a:fillRect/>
          </a:stretch>
        </p:blipFill>
        <p:spPr>
          <a:xfrm>
            <a:off x="1504504" y="6387372"/>
            <a:ext cx="252000" cy="2520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F79673B2-134F-7D29-5137-811D25835007}"/>
              </a:ext>
            </a:extLst>
          </p:cNvPr>
          <p:cNvPicPr>
            <a:picLocks noChangeAspect="1"/>
          </p:cNvPicPr>
          <p:nvPr userDrawn="1"/>
        </p:nvPicPr>
        <p:blipFill>
          <a:blip r:embed="rId391">
            <a:extLst>
              <a:ext uri="{96DAC541-7B7A-43D3-8B79-37D633B846F1}">
                <asvg:svgBlip xmlns:asvg="http://schemas.microsoft.com/office/drawing/2016/SVG/main" r:embed="rId392"/>
              </a:ext>
            </a:extLst>
          </a:blip>
          <a:stretch>
            <a:fillRect/>
          </a:stretch>
        </p:blipFill>
        <p:spPr>
          <a:xfrm>
            <a:off x="1945829" y="6387372"/>
            <a:ext cx="252000" cy="2520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BB34C76D-6388-FDB8-2DDC-A781D657E481}"/>
              </a:ext>
            </a:extLst>
          </p:cNvPr>
          <p:cNvPicPr>
            <a:picLocks noChangeAspect="1"/>
          </p:cNvPicPr>
          <p:nvPr userDrawn="1"/>
        </p:nvPicPr>
        <p:blipFill>
          <a:blip r:embed="rId393">
            <a:extLst>
              <a:ext uri="{96DAC541-7B7A-43D3-8B79-37D633B846F1}">
                <asvg:svgBlip xmlns:asvg="http://schemas.microsoft.com/office/drawing/2016/SVG/main" r:embed="rId394"/>
              </a:ext>
            </a:extLst>
          </a:blip>
          <a:stretch>
            <a:fillRect/>
          </a:stretch>
        </p:blipFill>
        <p:spPr>
          <a:xfrm>
            <a:off x="2387154" y="6387372"/>
            <a:ext cx="252000" cy="2520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78BD00FE-1DBC-A640-9FBF-1B9B8C8233A4}"/>
              </a:ext>
            </a:extLst>
          </p:cNvPr>
          <p:cNvPicPr>
            <a:picLocks noChangeAspect="1"/>
          </p:cNvPicPr>
          <p:nvPr userDrawn="1"/>
        </p:nvPicPr>
        <p:blipFill>
          <a:blip r:embed="rId395">
            <a:extLst>
              <a:ext uri="{96DAC541-7B7A-43D3-8B79-37D633B846F1}">
                <asvg:svgBlip xmlns:asvg="http://schemas.microsoft.com/office/drawing/2016/SVG/main" r:embed="rId396"/>
              </a:ext>
            </a:extLst>
          </a:blip>
          <a:stretch>
            <a:fillRect/>
          </a:stretch>
        </p:blipFill>
        <p:spPr>
          <a:xfrm>
            <a:off x="2828479" y="6387372"/>
            <a:ext cx="252000" cy="2520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627C9891-1258-A5D3-1660-CF24CF7F38B9}"/>
              </a:ext>
            </a:extLst>
          </p:cNvPr>
          <p:cNvPicPr>
            <a:picLocks noChangeAspect="1"/>
          </p:cNvPicPr>
          <p:nvPr userDrawn="1"/>
        </p:nvPicPr>
        <p:blipFill>
          <a:blip r:embed="rId397">
            <a:extLst>
              <a:ext uri="{96DAC541-7B7A-43D3-8B79-37D633B846F1}">
                <asvg:svgBlip xmlns:asvg="http://schemas.microsoft.com/office/drawing/2016/SVG/main" r:embed="rId398"/>
              </a:ext>
            </a:extLst>
          </a:blip>
          <a:stretch>
            <a:fillRect/>
          </a:stretch>
        </p:blipFill>
        <p:spPr>
          <a:xfrm>
            <a:off x="3269804" y="6387372"/>
            <a:ext cx="252000" cy="2520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22E7BC9F-87B3-B06B-EFE2-A2F7052052BF}"/>
              </a:ext>
            </a:extLst>
          </p:cNvPr>
          <p:cNvPicPr>
            <a:picLocks noChangeAspect="1"/>
          </p:cNvPicPr>
          <p:nvPr userDrawn="1"/>
        </p:nvPicPr>
        <p:blipFill>
          <a:blip r:embed="rId399">
            <a:extLst>
              <a:ext uri="{96DAC541-7B7A-43D3-8B79-37D633B846F1}">
                <asvg:svgBlip xmlns:asvg="http://schemas.microsoft.com/office/drawing/2016/SVG/main" r:embed="rId400"/>
              </a:ext>
            </a:extLst>
          </a:blip>
          <a:stretch>
            <a:fillRect/>
          </a:stretch>
        </p:blipFill>
        <p:spPr>
          <a:xfrm>
            <a:off x="3711129" y="6387372"/>
            <a:ext cx="252000" cy="25200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A75C8DE8-77DD-06F9-BE28-F73A190B742D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4152454" y="6387372"/>
            <a:ext cx="252000" cy="2520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3D3594D4-0339-9049-2763-3B389C251F3A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4593779" y="6387372"/>
            <a:ext cx="252000" cy="2520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84539034-93B4-0ECE-3D05-5C2748F1D342}"/>
              </a:ext>
            </a:extLst>
          </p:cNvPr>
          <p:cNvPicPr>
            <a:picLocks noChangeAspect="1"/>
          </p:cNvPicPr>
          <p:nvPr userDrawn="1"/>
        </p:nvPicPr>
        <p:blipFill>
          <a:blip r:embed="rId401">
            <a:extLst>
              <a:ext uri="{96DAC541-7B7A-43D3-8B79-37D633B846F1}">
                <asvg:svgBlip xmlns:asvg="http://schemas.microsoft.com/office/drawing/2016/SVG/main" r:embed="rId402"/>
              </a:ext>
            </a:extLst>
          </a:blip>
          <a:stretch>
            <a:fillRect/>
          </a:stretch>
        </p:blipFill>
        <p:spPr>
          <a:xfrm>
            <a:off x="5035104" y="6387372"/>
            <a:ext cx="252000" cy="2520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905981A-0AF3-BBAE-1F8E-76D084ED2E62}"/>
              </a:ext>
            </a:extLst>
          </p:cNvPr>
          <p:cNvPicPr>
            <a:picLocks noChangeAspect="1"/>
          </p:cNvPicPr>
          <p:nvPr userDrawn="1"/>
        </p:nvPicPr>
        <p:blipFill>
          <a:blip r:embed="rId403">
            <a:extLst>
              <a:ext uri="{96DAC541-7B7A-43D3-8B79-37D633B846F1}">
                <asvg:svgBlip xmlns:asvg="http://schemas.microsoft.com/office/drawing/2016/SVG/main" r:embed="rId404"/>
              </a:ext>
            </a:extLst>
          </a:blip>
          <a:stretch>
            <a:fillRect/>
          </a:stretch>
        </p:blipFill>
        <p:spPr>
          <a:xfrm>
            <a:off x="5476429" y="6387372"/>
            <a:ext cx="252000" cy="2520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EEC84698-C5C6-79D5-F7AF-F5B796CAFAB9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5917754" y="6387372"/>
            <a:ext cx="252000" cy="2520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7BB84FFA-F3FF-22DC-2ACA-1A9EFE4685ED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359079" y="6387372"/>
            <a:ext cx="252000" cy="25200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4362BFFA-B628-7958-73A0-A783003EF998}"/>
              </a:ext>
            </a:extLst>
          </p:cNvPr>
          <p:cNvPicPr>
            <a:picLocks noChangeAspect="1"/>
          </p:cNvPicPr>
          <p:nvPr userDrawn="1"/>
        </p:nvPicPr>
        <p:blipFill>
          <a:blip r:embed="rId405">
            <a:extLst>
              <a:ext uri="{96DAC541-7B7A-43D3-8B79-37D633B846F1}">
                <asvg:svgBlip xmlns:asvg="http://schemas.microsoft.com/office/drawing/2016/SVG/main" r:embed="rId406"/>
              </a:ext>
            </a:extLst>
          </a:blip>
          <a:stretch>
            <a:fillRect/>
          </a:stretch>
        </p:blipFill>
        <p:spPr>
          <a:xfrm>
            <a:off x="6800404" y="6387372"/>
            <a:ext cx="252000" cy="252000"/>
          </a:xfrm>
          <a:prstGeom prst="rect">
            <a:avLst/>
          </a:prstGeom>
        </p:spPr>
      </p:pic>
      <p:pic>
        <p:nvPicPr>
          <p:cNvPr id="230" name="Graphic 229">
            <a:extLst>
              <a:ext uri="{FF2B5EF4-FFF2-40B4-BE49-F238E27FC236}">
                <a16:creationId xmlns:a16="http://schemas.microsoft.com/office/drawing/2014/main" id="{FAD41C41-9139-D8A0-9C9A-6210251B6E65}"/>
              </a:ext>
            </a:extLst>
          </p:cNvPr>
          <p:cNvPicPr>
            <a:picLocks noChangeAspect="1"/>
          </p:cNvPicPr>
          <p:nvPr userDrawn="1"/>
        </p:nvPicPr>
        <p:blipFill>
          <a:blip r:embed="rId407">
            <a:extLst>
              <a:ext uri="{96DAC541-7B7A-43D3-8B79-37D633B846F1}">
                <asvg:svgBlip xmlns:asvg="http://schemas.microsoft.com/office/drawing/2016/SVG/main" r:embed="rId408"/>
              </a:ext>
            </a:extLst>
          </a:blip>
          <a:stretch>
            <a:fillRect/>
          </a:stretch>
        </p:blipFill>
        <p:spPr>
          <a:xfrm>
            <a:off x="7241729" y="6387372"/>
            <a:ext cx="252000" cy="2520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27C0E8E1-C44A-A621-3BC6-30AB4EF5B4ED}"/>
              </a:ext>
            </a:extLst>
          </p:cNvPr>
          <p:cNvPicPr>
            <a:picLocks noChangeAspect="1"/>
          </p:cNvPicPr>
          <p:nvPr userDrawn="1"/>
        </p:nvPicPr>
        <p:blipFill>
          <a:blip r:embed="rId409">
            <a:extLst>
              <a:ext uri="{96DAC541-7B7A-43D3-8B79-37D633B846F1}">
                <asvg:svgBlip xmlns:asvg="http://schemas.microsoft.com/office/drawing/2016/SVG/main" r:embed="rId410"/>
              </a:ext>
            </a:extLst>
          </a:blip>
          <a:stretch>
            <a:fillRect/>
          </a:stretch>
        </p:blipFill>
        <p:spPr>
          <a:xfrm>
            <a:off x="7683054" y="6387372"/>
            <a:ext cx="252000" cy="252000"/>
          </a:xfrm>
          <a:prstGeom prst="rect">
            <a:avLst/>
          </a:prstGeom>
        </p:spPr>
      </p:pic>
      <p:pic>
        <p:nvPicPr>
          <p:cNvPr id="232" name="Graphic 231">
            <a:extLst>
              <a:ext uri="{FF2B5EF4-FFF2-40B4-BE49-F238E27FC236}">
                <a16:creationId xmlns:a16="http://schemas.microsoft.com/office/drawing/2014/main" id="{75E660BE-5B7E-94FC-14A7-765023F50031}"/>
              </a:ext>
            </a:extLst>
          </p:cNvPr>
          <p:cNvPicPr>
            <a:picLocks noChangeAspect="1"/>
          </p:cNvPicPr>
          <p:nvPr userDrawn="1"/>
        </p:nvPicPr>
        <p:blipFill>
          <a:blip r:embed="rId411">
            <a:extLst>
              <a:ext uri="{96DAC541-7B7A-43D3-8B79-37D633B846F1}">
                <asvg:svgBlip xmlns:asvg="http://schemas.microsoft.com/office/drawing/2016/SVG/main" r:embed="rId412"/>
              </a:ext>
            </a:extLst>
          </a:blip>
          <a:stretch>
            <a:fillRect/>
          </a:stretch>
        </p:blipFill>
        <p:spPr>
          <a:xfrm>
            <a:off x="8124379" y="6387372"/>
            <a:ext cx="252000" cy="2520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E34003B0-3968-6920-DB45-B24AF8C204C3}"/>
              </a:ext>
            </a:extLst>
          </p:cNvPr>
          <p:cNvPicPr>
            <a:picLocks noChangeAspect="1"/>
          </p:cNvPicPr>
          <p:nvPr userDrawn="1"/>
        </p:nvPicPr>
        <p:blipFill>
          <a:blip r:embed="rId413">
            <a:extLst>
              <a:ext uri="{96DAC541-7B7A-43D3-8B79-37D633B846F1}">
                <asvg:svgBlip xmlns:asvg="http://schemas.microsoft.com/office/drawing/2016/SVG/main" r:embed="rId414"/>
              </a:ext>
            </a:extLst>
          </a:blip>
          <a:stretch>
            <a:fillRect/>
          </a:stretch>
        </p:blipFill>
        <p:spPr>
          <a:xfrm>
            <a:off x="8565704" y="6387372"/>
            <a:ext cx="252000" cy="252000"/>
          </a:xfrm>
          <a:prstGeom prst="rect">
            <a:avLst/>
          </a:prstGeom>
        </p:spPr>
      </p:pic>
      <p:pic>
        <p:nvPicPr>
          <p:cNvPr id="234" name="Graphic 233">
            <a:extLst>
              <a:ext uri="{FF2B5EF4-FFF2-40B4-BE49-F238E27FC236}">
                <a16:creationId xmlns:a16="http://schemas.microsoft.com/office/drawing/2014/main" id="{A2DC5023-9BC3-06D4-B0FF-A61F24B63C19}"/>
              </a:ext>
            </a:extLst>
          </p:cNvPr>
          <p:cNvPicPr>
            <a:picLocks noChangeAspect="1"/>
          </p:cNvPicPr>
          <p:nvPr userDrawn="1"/>
        </p:nvPicPr>
        <p:blipFill>
          <a:blip r:embed="rId415">
            <a:extLst>
              <a:ext uri="{96DAC541-7B7A-43D3-8B79-37D633B846F1}">
                <asvg:svgBlip xmlns:asvg="http://schemas.microsoft.com/office/drawing/2016/SVG/main" r:embed="rId416"/>
              </a:ext>
            </a:extLst>
          </a:blip>
          <a:stretch>
            <a:fillRect/>
          </a:stretch>
        </p:blipFill>
        <p:spPr>
          <a:xfrm>
            <a:off x="9007029" y="6387372"/>
            <a:ext cx="252000" cy="2520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685FE5EC-22A2-15E2-2A28-9746AAD3A77B}"/>
              </a:ext>
            </a:extLst>
          </p:cNvPr>
          <p:cNvPicPr>
            <a:picLocks noChangeAspect="1"/>
          </p:cNvPicPr>
          <p:nvPr userDrawn="1"/>
        </p:nvPicPr>
        <p:blipFill>
          <a:blip r:embed="rId417">
            <a:extLst>
              <a:ext uri="{96DAC541-7B7A-43D3-8B79-37D633B846F1}">
                <asvg:svgBlip xmlns:asvg="http://schemas.microsoft.com/office/drawing/2016/SVG/main" r:embed="rId418"/>
              </a:ext>
            </a:extLst>
          </a:blip>
          <a:stretch>
            <a:fillRect/>
          </a:stretch>
        </p:blipFill>
        <p:spPr>
          <a:xfrm>
            <a:off x="9448354" y="6387372"/>
            <a:ext cx="252000" cy="252000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9CA7BB9D-BE79-2155-D5EB-0A638BF3B8CE}"/>
              </a:ext>
            </a:extLst>
          </p:cNvPr>
          <p:cNvPicPr>
            <a:picLocks noChangeAspect="1"/>
          </p:cNvPicPr>
          <p:nvPr userDrawn="1"/>
        </p:nvPicPr>
        <p:blipFill>
          <a:blip r:embed="rId419">
            <a:extLst>
              <a:ext uri="{96DAC541-7B7A-43D3-8B79-37D633B846F1}">
                <asvg:svgBlip xmlns:asvg="http://schemas.microsoft.com/office/drawing/2016/SVG/main" r:embed="rId420"/>
              </a:ext>
            </a:extLst>
          </a:blip>
          <a:stretch>
            <a:fillRect/>
          </a:stretch>
        </p:blipFill>
        <p:spPr>
          <a:xfrm>
            <a:off x="9889679" y="6387372"/>
            <a:ext cx="252000" cy="252000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087ECB80-7328-2510-712B-32C54D201B9F}"/>
              </a:ext>
            </a:extLst>
          </p:cNvPr>
          <p:cNvPicPr>
            <a:picLocks noChangeAspect="1"/>
          </p:cNvPicPr>
          <p:nvPr userDrawn="1"/>
        </p:nvPicPr>
        <p:blipFill>
          <a:blip r:embed="rId421">
            <a:extLst>
              <a:ext uri="{96DAC541-7B7A-43D3-8B79-37D633B846F1}">
                <asvg:svgBlip xmlns:asvg="http://schemas.microsoft.com/office/drawing/2016/SVG/main" r:embed="rId422"/>
              </a:ext>
            </a:extLst>
          </a:blip>
          <a:stretch>
            <a:fillRect/>
          </a:stretch>
        </p:blipFill>
        <p:spPr>
          <a:xfrm>
            <a:off x="10331004" y="6387372"/>
            <a:ext cx="252000" cy="252000"/>
          </a:xfrm>
          <a:prstGeom prst="rect">
            <a:avLst/>
          </a:prstGeom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AEB69C51-3B95-7450-4796-FAE802A17B1C}"/>
              </a:ext>
            </a:extLst>
          </p:cNvPr>
          <p:cNvPicPr>
            <a:picLocks noChangeAspect="1"/>
          </p:cNvPicPr>
          <p:nvPr userDrawn="1"/>
        </p:nvPicPr>
        <p:blipFill>
          <a:blip r:embed="rId413">
            <a:extLst>
              <a:ext uri="{96DAC541-7B7A-43D3-8B79-37D633B846F1}">
                <asvg:svgBlip xmlns:asvg="http://schemas.microsoft.com/office/drawing/2016/SVG/main" r:embed="rId414"/>
              </a:ext>
            </a:extLst>
          </a:blip>
          <a:stretch>
            <a:fillRect/>
          </a:stretch>
        </p:blipFill>
        <p:spPr>
          <a:xfrm>
            <a:off x="10772329" y="6387372"/>
            <a:ext cx="252000" cy="252000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2119376-A0EB-08E6-1E2B-2235D55B260A}"/>
              </a:ext>
            </a:extLst>
          </p:cNvPr>
          <p:cNvPicPr>
            <a:picLocks noChangeAspect="1"/>
          </p:cNvPicPr>
          <p:nvPr userDrawn="1"/>
        </p:nvPicPr>
        <p:blipFill>
          <a:blip r:embed="rId423">
            <a:extLst>
              <a:ext uri="{96DAC541-7B7A-43D3-8B79-37D633B846F1}">
                <asvg:svgBlip xmlns:asvg="http://schemas.microsoft.com/office/drawing/2016/SVG/main" r:embed="rId424"/>
              </a:ext>
            </a:extLst>
          </a:blip>
          <a:stretch>
            <a:fillRect/>
          </a:stretch>
        </p:blipFill>
        <p:spPr>
          <a:xfrm>
            <a:off x="11213654" y="6387372"/>
            <a:ext cx="252000" cy="252000"/>
          </a:xfrm>
          <a:prstGeom prst="rect">
            <a:avLst/>
          </a:prstGeom>
        </p:spPr>
      </p:pic>
      <p:pic>
        <p:nvPicPr>
          <p:cNvPr id="240" name="Graphic 239">
            <a:extLst>
              <a:ext uri="{FF2B5EF4-FFF2-40B4-BE49-F238E27FC236}">
                <a16:creationId xmlns:a16="http://schemas.microsoft.com/office/drawing/2014/main" id="{4DFB75C0-F610-EEB6-C22A-F81A87CA22A5}"/>
              </a:ext>
            </a:extLst>
          </p:cNvPr>
          <p:cNvPicPr>
            <a:picLocks noChangeAspect="1"/>
          </p:cNvPicPr>
          <p:nvPr userDrawn="1"/>
        </p:nvPicPr>
        <p:blipFill>
          <a:blip r:embed="rId425">
            <a:extLst>
              <a:ext uri="{96DAC541-7B7A-43D3-8B79-37D633B846F1}">
                <asvg:svgBlip xmlns:asvg="http://schemas.microsoft.com/office/drawing/2016/SVG/main" r:embed="rId426"/>
              </a:ext>
            </a:extLst>
          </a:blip>
          <a:stretch>
            <a:fillRect/>
          </a:stretch>
        </p:blipFill>
        <p:spPr>
          <a:xfrm>
            <a:off x="11654979" y="6387372"/>
            <a:ext cx="252000" cy="252000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4C0E1435-6EC6-1EAB-72A6-D9E24BA1F002}"/>
              </a:ext>
            </a:extLst>
          </p:cNvPr>
          <p:cNvSpPr txBox="1"/>
          <p:nvPr userDrawn="1"/>
        </p:nvSpPr>
        <p:spPr>
          <a:xfrm>
            <a:off x="0" y="5970061"/>
            <a:ext cx="323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1751920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1A95409-C409-07FE-3E92-E386D1239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947" y="382774"/>
            <a:ext cx="252000" cy="252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27A29D7-DA3A-75F3-AC02-58B13561DA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894" y="382774"/>
            <a:ext cx="252000" cy="252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FD3E021-AFC3-7142-3ED5-1E22E7A944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2841" y="382774"/>
            <a:ext cx="252000" cy="252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3EC5FA3-6611-6EB6-5589-C3BF0B5ECC8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67788" y="382774"/>
            <a:ext cx="252000" cy="252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215FA7F-A081-D9BC-574A-12AF9854B40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2735" y="382774"/>
            <a:ext cx="252000" cy="252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DA393D7-602C-4148-9340-207DFFFC7AE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77682" y="382774"/>
            <a:ext cx="252000" cy="252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E4D77E8-2C9D-CF47-5428-E6F22C2F630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2629" y="382774"/>
            <a:ext cx="252000" cy="252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F5B44D0-A62E-3170-2494-A3032EE4CAE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87576" y="382774"/>
            <a:ext cx="252000" cy="252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C8C6290-3E56-D159-D101-82DCC0F2FB3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42523" y="382774"/>
            <a:ext cx="252000" cy="252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DDA1879-9A57-122F-0339-1020504BD90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97470" y="382774"/>
            <a:ext cx="252000" cy="252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C0EEDB-DA0B-997B-EC34-09326A1EB0B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52417" y="382774"/>
            <a:ext cx="252000" cy="252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9149181-D2B8-C54B-B705-5725AEBEEDC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07364" y="382774"/>
            <a:ext cx="252000" cy="252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ED2CC71-3391-1C36-299E-08F38036AA2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62311" y="382774"/>
            <a:ext cx="252000" cy="25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860CE4A-728C-2A19-F7CB-94BD0BDB0D9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917258" y="382774"/>
            <a:ext cx="252000" cy="25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2F1B257-3E93-8E5D-BEF5-A2C76E95B9F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572205" y="382774"/>
            <a:ext cx="252000" cy="252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FB4742F-3D1C-3F77-D021-527A38C2C46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7152" y="382774"/>
            <a:ext cx="252000" cy="252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F9736D3-E667-0C49-12B6-9A08BD8616B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099" y="382774"/>
            <a:ext cx="252000" cy="252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8F6DA9C-8CFC-549A-B91D-A181D8D8669E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537046" y="382774"/>
            <a:ext cx="252000" cy="25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EBB267-7846-ECEC-07E1-0C9F1EF6AD34}"/>
              </a:ext>
            </a:extLst>
          </p:cNvPr>
          <p:cNvSpPr txBox="1"/>
          <p:nvPr userDrawn="1"/>
        </p:nvSpPr>
        <p:spPr>
          <a:xfrm>
            <a:off x="-19768" y="74997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Intune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CFEF285-98F0-5B3B-AEF4-AF43778E5DA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60305" y="1081715"/>
            <a:ext cx="252000" cy="252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E597898-9FEC-02E4-A827-DC21104A12A9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21194" y="1081715"/>
            <a:ext cx="252000" cy="252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8EAFDD3-F974-10F4-E0CA-CFF605FC53F1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82083" y="1081715"/>
            <a:ext cx="252000" cy="252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46AB92-A8DE-4415-1872-52A56EEDFBAD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542972" y="1081715"/>
            <a:ext cx="252000" cy="252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6DAF0CD-F951-1833-DB72-9909F367A5E4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003861" y="1081715"/>
            <a:ext cx="252000" cy="252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1B06FE5-CEB3-68B4-6E72-47E66247D6D2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64750" y="1081715"/>
            <a:ext cx="252000" cy="252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8075B60-47DB-8CC6-1049-7644E0038A1A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925639" y="1081715"/>
            <a:ext cx="252000" cy="252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32A5D0A-9909-7DC3-B065-E1C97D4EB17D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386528" y="1081715"/>
            <a:ext cx="252000" cy="252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EBDF0CB-7647-B8BA-4136-CA3231D5FD8A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847417" y="1081715"/>
            <a:ext cx="252000" cy="252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19337BF-0C46-CDF3-0446-E081A5069EF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308306" y="1081715"/>
            <a:ext cx="252000" cy="252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2D8B249-5173-1A9A-CDA9-E815DE38D27B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769195" y="1081715"/>
            <a:ext cx="252000" cy="252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EB1AA0A-71FC-BE4F-721A-863ECD5A8179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5230084" y="1081715"/>
            <a:ext cx="252000" cy="25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A84F5C4-76F0-2A9F-DA03-87C5F8B916B5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5690973" y="1081715"/>
            <a:ext cx="252000" cy="252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99C8D3E-B6A7-71A0-718E-93E8F2372B6C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6151862" y="1081715"/>
            <a:ext cx="252000" cy="25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9872F4E-D33B-EC4F-48CC-0379B1C92E56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612751" y="1081715"/>
            <a:ext cx="252000" cy="252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4646C792-469F-BBE5-011E-0D66BEECF059}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7073640" y="1081715"/>
            <a:ext cx="252000" cy="252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331AF92F-ED56-1CB4-563A-8BB3C0CDCE52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534529" y="1081715"/>
            <a:ext cx="252000" cy="252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DFF2D95-5A55-8894-6FA4-DA3388AD9E9F}"/>
              </a:ext>
            </a:extLst>
          </p:cNvPr>
          <p:cNvPicPr>
            <a:picLocks noChangeAspect="1"/>
          </p:cNvPicPr>
          <p:nvPr userDrawn="1"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7995418" y="1081715"/>
            <a:ext cx="252000" cy="252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31E2952-2E0A-53E5-A147-6AFAE01AD5CE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8456307" y="1081715"/>
            <a:ext cx="252000" cy="252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577BA6D7-D4CA-85D6-31D5-4CF1CDCC0CAD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8917196" y="1081715"/>
            <a:ext cx="252000" cy="252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89EEE6A-E062-3F5B-0A7C-E0339266634B}"/>
              </a:ext>
            </a:extLst>
          </p:cNvPr>
          <p:cNvPicPr>
            <a:picLocks noChangeAspect="1"/>
          </p:cNvPicPr>
          <p:nvPr userDrawn="1"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9378085" y="1081715"/>
            <a:ext cx="252000" cy="252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09CFCBF1-6164-F9E1-D6BB-ADEC33B33D73}"/>
              </a:ext>
            </a:extLst>
          </p:cNvPr>
          <p:cNvPicPr>
            <a:picLocks noChangeAspect="1"/>
          </p:cNvPicPr>
          <p:nvPr userDrawn="1"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9838974" y="1081715"/>
            <a:ext cx="252000" cy="252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C9FB487-2E4B-74F2-1FBF-C0485FA6AA60}"/>
              </a:ext>
            </a:extLst>
          </p:cNvPr>
          <p:cNvPicPr>
            <a:picLocks noChangeAspect="1"/>
          </p:cNvPicPr>
          <p:nvPr userDrawn="1"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0299863" y="1081715"/>
            <a:ext cx="252000" cy="252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4E225D8-191C-40C4-663E-E1892A9E7BAF}"/>
              </a:ext>
            </a:extLst>
          </p:cNvPr>
          <p:cNvPicPr>
            <a:picLocks noChangeAspect="1"/>
          </p:cNvPicPr>
          <p:nvPr userDrawn="1"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10760752" y="1081715"/>
            <a:ext cx="252000" cy="25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152E02A-8327-753F-8E5D-28E39BC0DA7F}"/>
              </a:ext>
            </a:extLst>
          </p:cNvPr>
          <p:cNvPicPr>
            <a:picLocks noChangeAspect="1"/>
          </p:cNvPicPr>
          <p:nvPr userDrawn="1"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1221641" y="1081715"/>
            <a:ext cx="252000" cy="252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15B5A1DD-FD32-FC49-4319-87023381A7AE}"/>
              </a:ext>
            </a:extLst>
          </p:cNvPr>
          <p:cNvPicPr>
            <a:picLocks noChangeAspect="1"/>
          </p:cNvPicPr>
          <p:nvPr userDrawn="1"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1682530" y="1081715"/>
            <a:ext cx="252000" cy="252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0C12D39-D7C1-828B-C85C-FAF915FBD129}"/>
              </a:ext>
            </a:extLst>
          </p:cNvPr>
          <p:cNvSpPr txBox="1"/>
          <p:nvPr userDrawn="1"/>
        </p:nvSpPr>
        <p:spPr>
          <a:xfrm>
            <a:off x="-592" y="675826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IoT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E05E5247-7F5E-F18A-1AD6-28C3BCFF8C57}"/>
              </a:ext>
            </a:extLst>
          </p:cNvPr>
          <p:cNvPicPr>
            <a:picLocks noChangeAspect="1"/>
          </p:cNvPicPr>
          <p:nvPr userDrawn="1"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60000" y="1815356"/>
            <a:ext cx="216000" cy="216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32C58253-CE6F-5E08-C439-FEDF198FB286}"/>
              </a:ext>
            </a:extLst>
          </p:cNvPr>
          <p:cNvPicPr>
            <a:picLocks noChangeAspect="1"/>
          </p:cNvPicPr>
          <p:nvPr userDrawn="1"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536000" y="1815356"/>
            <a:ext cx="216000" cy="216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0E58BBA6-F6C2-ACD4-A73D-028735041838}"/>
              </a:ext>
            </a:extLst>
          </p:cNvPr>
          <p:cNvPicPr>
            <a:picLocks noChangeAspect="1"/>
          </p:cNvPicPr>
          <p:nvPr userDrawn="1"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912000" y="1815356"/>
            <a:ext cx="216000" cy="216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E4C8845-4EDD-87D4-13A3-61385D3E5E87}"/>
              </a:ext>
            </a:extLst>
          </p:cNvPr>
          <p:cNvPicPr>
            <a:picLocks noChangeAspect="1"/>
          </p:cNvPicPr>
          <p:nvPr userDrawn="1"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1288000" y="1815356"/>
            <a:ext cx="216000" cy="216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D334632-2BED-CF8A-57F7-D9FF99DEBA1B}"/>
              </a:ext>
            </a:extLst>
          </p:cNvPr>
          <p:cNvPicPr>
            <a:picLocks noChangeAspect="1"/>
          </p:cNvPicPr>
          <p:nvPr userDrawn="1"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1664000" y="1815356"/>
            <a:ext cx="216000" cy="216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4CE0D788-FDC7-29B5-35AB-4BC017804919}"/>
              </a:ext>
            </a:extLst>
          </p:cNvPr>
          <p:cNvPicPr>
            <a:picLocks noChangeAspect="1"/>
          </p:cNvPicPr>
          <p:nvPr userDrawn="1"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2040000" y="1815356"/>
            <a:ext cx="216000" cy="216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F1FA6CD-60A9-81C2-AC1E-48B7841AC8E9}"/>
              </a:ext>
            </a:extLst>
          </p:cNvPr>
          <p:cNvPicPr>
            <a:picLocks noChangeAspect="1"/>
          </p:cNvPicPr>
          <p:nvPr userDrawn="1"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2416000" y="1815356"/>
            <a:ext cx="216000" cy="216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758979C5-347E-1AB8-0D65-7B6804E93117}"/>
              </a:ext>
            </a:extLst>
          </p:cNvPr>
          <p:cNvPicPr>
            <a:picLocks noChangeAspect="1"/>
          </p:cNvPicPr>
          <p:nvPr userDrawn="1"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2792000" y="1815356"/>
            <a:ext cx="216000" cy="216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AF868E2-EC54-1B95-FCC8-59629F2182D6}"/>
              </a:ext>
            </a:extLst>
          </p:cNvPr>
          <p:cNvPicPr>
            <a:picLocks noChangeAspect="1"/>
          </p:cNvPicPr>
          <p:nvPr userDrawn="1"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3168000" y="1815356"/>
            <a:ext cx="216000" cy="216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301693E3-6EE8-ED26-EC28-EE97C21D3CC9}"/>
              </a:ext>
            </a:extLst>
          </p:cNvPr>
          <p:cNvPicPr>
            <a:picLocks noChangeAspect="1"/>
          </p:cNvPicPr>
          <p:nvPr userDrawn="1"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3544000" y="1815356"/>
            <a:ext cx="216000" cy="216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68F1EE1E-C362-9002-F050-36E06F3B0906}"/>
              </a:ext>
            </a:extLst>
          </p:cNvPr>
          <p:cNvPicPr>
            <a:picLocks noChangeAspect="1"/>
          </p:cNvPicPr>
          <p:nvPr userDrawn="1"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3920000" y="1815356"/>
            <a:ext cx="216000" cy="216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D00D144C-AB10-C45E-9833-265480FD3DB1}"/>
              </a:ext>
            </a:extLst>
          </p:cNvPr>
          <p:cNvPicPr>
            <a:picLocks noChangeAspect="1"/>
          </p:cNvPicPr>
          <p:nvPr userDrawn="1"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4296000" y="1815356"/>
            <a:ext cx="216000" cy="216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4E666E3-848F-CCC2-73B4-B573A9FB8B79}"/>
              </a:ext>
            </a:extLst>
          </p:cNvPr>
          <p:cNvPicPr>
            <a:picLocks noChangeAspect="1"/>
          </p:cNvPicPr>
          <p:nvPr userDrawn="1"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4672000" y="1815356"/>
            <a:ext cx="216000" cy="216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E7706B2-E541-6F96-015E-C73682D6F69B}"/>
              </a:ext>
            </a:extLst>
          </p:cNvPr>
          <p:cNvPicPr>
            <a:picLocks noChangeAspect="1"/>
          </p:cNvPicPr>
          <p:nvPr userDrawn="1"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5048000" y="1815356"/>
            <a:ext cx="216000" cy="216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183710A-F53A-4866-238B-38E2709395FC}"/>
              </a:ext>
            </a:extLst>
          </p:cNvPr>
          <p:cNvPicPr>
            <a:picLocks noChangeAspect="1"/>
          </p:cNvPicPr>
          <p:nvPr userDrawn="1"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5424000" y="1815356"/>
            <a:ext cx="216000" cy="216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5649F65C-CBCF-EF76-8894-15863B3B0C23}"/>
              </a:ext>
            </a:extLst>
          </p:cNvPr>
          <p:cNvPicPr>
            <a:picLocks noChangeAspect="1"/>
          </p:cNvPicPr>
          <p:nvPr userDrawn="1"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5800000" y="1815356"/>
            <a:ext cx="216000" cy="216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203FB4EB-8E37-F1EE-CF17-9D95BFD14B1B}"/>
              </a:ext>
            </a:extLst>
          </p:cNvPr>
          <p:cNvPicPr>
            <a:picLocks noChangeAspect="1"/>
          </p:cNvPicPr>
          <p:nvPr userDrawn="1"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6176000" y="1815356"/>
            <a:ext cx="216000" cy="216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2FB36DF5-6374-32B9-550D-12353186E4B4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6552000" y="1815356"/>
            <a:ext cx="216000" cy="216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757B6AF9-D058-C709-6AF1-A695DDAD82CA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6928000" y="1815356"/>
            <a:ext cx="216000" cy="216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FE050AC-FC8E-65B6-C4C7-244D9CF8D195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7304000" y="1815356"/>
            <a:ext cx="216000" cy="216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9A65730-D6ED-AFE1-A58F-428165583A0A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7680000" y="1815356"/>
            <a:ext cx="216000" cy="216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C0424A5C-5551-982F-3221-CBCD066A97FD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8056000" y="1815356"/>
            <a:ext cx="216000" cy="216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141B93F-2FD7-CC60-1BD4-E47574A33C03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8432000" y="1815356"/>
            <a:ext cx="216000" cy="216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F00330E6-9F06-D541-C924-D5C3A161F061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8808000" y="1815356"/>
            <a:ext cx="216000" cy="216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E0119811-8653-E4FE-57AB-75F9B8B983FE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9184000" y="1815356"/>
            <a:ext cx="216000" cy="21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F9DD8702-3112-6539-8DA2-E739EBDB9845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560000" y="1815356"/>
            <a:ext cx="216000" cy="21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DFB12A53-48D4-0F68-8FC9-E331D45FC6E4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9936000" y="1815356"/>
            <a:ext cx="216000" cy="21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60513916-83C9-4959-0B94-5B2A3EDFC7ED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10312000" y="1815356"/>
            <a:ext cx="216000" cy="21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3A39A76-2703-FC92-CB2B-99617E12D789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0688000" y="1815356"/>
            <a:ext cx="216000" cy="21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1B733327-819E-8ED0-1647-D4789B9B7462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11064000" y="1815356"/>
            <a:ext cx="216000" cy="216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5B659782-E45E-C297-E2E2-64A707F4FEBD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11440000" y="1815356"/>
            <a:ext cx="216000" cy="21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F28DDEF-C86E-BFCE-F7E7-65EA7B9B3C5E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1816000" y="1815356"/>
            <a:ext cx="216000" cy="2160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F458B5C-DECC-8275-79BF-47BDA1502554}"/>
              </a:ext>
            </a:extLst>
          </p:cNvPr>
          <p:cNvSpPr txBox="1"/>
          <p:nvPr userDrawn="1"/>
        </p:nvSpPr>
        <p:spPr>
          <a:xfrm>
            <a:off x="0" y="1438949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Management and Governance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DE6A7C50-6ABF-83D7-DA06-7A07E976A968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42000" y="2462536"/>
            <a:ext cx="252000" cy="2520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A8C47CB-3ABD-38C9-7BC3-ED17F4512010}"/>
              </a:ext>
            </a:extLst>
          </p:cNvPr>
          <p:cNvSpPr txBox="1"/>
          <p:nvPr userDrawn="1"/>
        </p:nvSpPr>
        <p:spPr>
          <a:xfrm>
            <a:off x="4729" y="2137890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Menu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8BAACB4-F210-7BC0-C8A7-188D763A9D9A}"/>
              </a:ext>
            </a:extLst>
          </p:cNvPr>
          <p:cNvPicPr>
            <a:picLocks noChangeAspect="1"/>
          </p:cNvPicPr>
          <p:nvPr userDrawn="1"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142000" y="3166610"/>
            <a:ext cx="252000" cy="252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FA45F560-6ADC-C21C-E388-59710D567A3C}"/>
              </a:ext>
            </a:extLst>
          </p:cNvPr>
          <p:cNvPicPr>
            <a:picLocks noChangeAspect="1"/>
          </p:cNvPicPr>
          <p:nvPr userDrawn="1"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1919714" y="3166610"/>
            <a:ext cx="252000" cy="252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78C63E9D-E6AB-A00B-95D0-8957B392D91B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697428" y="3166610"/>
            <a:ext cx="252000" cy="252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367724F2-DE81-6F67-2A96-47B3A299C2E7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5475142" y="3166610"/>
            <a:ext cx="252000" cy="252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DEDB09D3-E5FA-4B1E-CF87-9B9A3FCEE323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7252856" y="3166610"/>
            <a:ext cx="252000" cy="252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BBB9E08C-7D77-9EB2-A294-64B03EEC934D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9030570" y="3166610"/>
            <a:ext cx="252000" cy="2520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07D25CD-7BE9-E96C-006C-99180BAEC68D}"/>
              </a:ext>
            </a:extLst>
          </p:cNvPr>
          <p:cNvSpPr txBox="1"/>
          <p:nvPr userDrawn="1"/>
        </p:nvSpPr>
        <p:spPr>
          <a:xfrm>
            <a:off x="-592" y="2778250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Migrate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2783512D-8331-C2C4-C6AD-07521A9C6537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10260137" y="3177000"/>
            <a:ext cx="252000" cy="2520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C41FFDF2-7F0D-3F28-43A9-BC7A7B3C35FD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140677" y="4035765"/>
            <a:ext cx="252000" cy="252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0EACC6CC-D5FA-BC19-1F4D-37F9818859C9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576776" y="4035765"/>
            <a:ext cx="252000" cy="252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8E21AA74-466C-F48C-0DE7-BAE32C475DB4}"/>
              </a:ext>
            </a:extLst>
          </p:cNvPr>
          <p:cNvSpPr txBox="1"/>
          <p:nvPr userDrawn="1"/>
        </p:nvSpPr>
        <p:spPr>
          <a:xfrm>
            <a:off x="-19768" y="3618085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Mixed reality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24D76610-C1C0-B80F-C6FA-9B8AB8D54660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170937" y="4711017"/>
            <a:ext cx="216000" cy="216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FEC6008A-BE39-46C9-1BB4-64A80002BECE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684482" y="4711017"/>
            <a:ext cx="216000" cy="216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A0285439-DFAB-9C2F-F059-4968F8D9F787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83959" y="4711017"/>
            <a:ext cx="216000" cy="21600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B0670AF-2AFF-19D9-ABD0-80B26E173C00}"/>
              </a:ext>
            </a:extLst>
          </p:cNvPr>
          <p:cNvSpPr txBox="1"/>
          <p:nvPr userDrawn="1"/>
        </p:nvSpPr>
        <p:spPr>
          <a:xfrm>
            <a:off x="20089" y="4333194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Mobile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EBB42B3A-ECC6-E50B-5487-9DA4C6451993}"/>
              </a:ext>
            </a:extLst>
          </p:cNvPr>
          <p:cNvPicPr>
            <a:picLocks noChangeAspect="1"/>
          </p:cNvPicPr>
          <p:nvPr userDrawn="1"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33137" y="5484739"/>
            <a:ext cx="252000" cy="252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DDAB8290-8E11-34DC-785C-B1668ADBED51}"/>
              </a:ext>
            </a:extLst>
          </p:cNvPr>
          <p:cNvPicPr>
            <a:picLocks noChangeAspect="1"/>
          </p:cNvPicPr>
          <p:nvPr userDrawn="1"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162895" y="5484739"/>
            <a:ext cx="252000" cy="252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E1458FF9-3ED3-F508-6C72-88D76DA7D892}"/>
              </a:ext>
            </a:extLst>
          </p:cNvPr>
          <p:cNvPicPr>
            <a:picLocks noChangeAspect="1"/>
          </p:cNvPicPr>
          <p:nvPr userDrawn="1"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2192653" y="5484739"/>
            <a:ext cx="252000" cy="252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B40001C4-1A57-AEE8-DD33-FB2E83B3C380}"/>
              </a:ext>
            </a:extLst>
          </p:cNvPr>
          <p:cNvPicPr>
            <a:picLocks noChangeAspect="1"/>
          </p:cNvPicPr>
          <p:nvPr userDrawn="1"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3222411" y="5484739"/>
            <a:ext cx="252000" cy="252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37000AD9-019E-FFD7-9C6D-B79B3952CEA5}"/>
              </a:ext>
            </a:extLst>
          </p:cNvPr>
          <p:cNvPicPr>
            <a:picLocks noChangeAspect="1"/>
          </p:cNvPicPr>
          <p:nvPr userDrawn="1"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4252169" y="5484739"/>
            <a:ext cx="252000" cy="252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E1412DB2-D20E-E55F-53BB-4C7BD143C74A}"/>
              </a:ext>
            </a:extLst>
          </p:cNvPr>
          <p:cNvPicPr>
            <a:picLocks noChangeAspect="1"/>
          </p:cNvPicPr>
          <p:nvPr userDrawn="1"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5281927" y="5484739"/>
            <a:ext cx="252000" cy="252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858D584C-9223-78F2-1628-5EE986DBC955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6311685" y="5484739"/>
            <a:ext cx="252000" cy="2520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F9C27565-EBDA-D7EF-B07E-3CE8D068B960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7341443" y="5484739"/>
            <a:ext cx="252000" cy="252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D61A2274-EDBB-8ADE-9A68-CA6C8F8C9B7E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8371201" y="5484739"/>
            <a:ext cx="252000" cy="2520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EB8598B5-228C-55D1-3A3B-5DB4222CE947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9400959" y="5484739"/>
            <a:ext cx="252000" cy="252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1D8F1F8E-FE17-D7ED-17F9-31ACEEE3636E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0430717" y="5484739"/>
            <a:ext cx="252000" cy="25200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5AAB3673-3FAC-46CE-A1DB-9B83108366DC}"/>
              </a:ext>
            </a:extLst>
          </p:cNvPr>
          <p:cNvSpPr txBox="1"/>
          <p:nvPr userDrawn="1"/>
        </p:nvSpPr>
        <p:spPr>
          <a:xfrm>
            <a:off x="1" y="5116667"/>
            <a:ext cx="271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251109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858B578-AB96-B139-53C5-2D33537CD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000" y="631385"/>
            <a:ext cx="216000" cy="21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04FFAE3-B40A-ECE3-B62C-1CE76975D2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000" y="631385"/>
            <a:ext cx="216000" cy="21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2C003AC-1F60-13D5-52E5-0D6F2532E21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5000" y="631385"/>
            <a:ext cx="216000" cy="21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A151C6-16FA-0EFF-7A33-144699EF42D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2000" y="631385"/>
            <a:ext cx="216000" cy="216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A30BF27-EDBC-0775-575E-7C7C5ED4DCD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69000" y="631385"/>
            <a:ext cx="216000" cy="21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4EE5E8D-684D-7A01-32E7-6CBDD1C2213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86000" y="631385"/>
            <a:ext cx="216000" cy="21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32EF60B-25CE-9BAE-B067-BB01340F698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03000" y="631385"/>
            <a:ext cx="216000" cy="21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856FA61-DE65-91D6-FEAF-E7EFC4811FEC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20000" y="631385"/>
            <a:ext cx="216000" cy="216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427B735-2649-E9E6-6ED5-A250C344225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37000" y="631385"/>
            <a:ext cx="216000" cy="21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BD9977D-53C0-2DF1-784B-DCD13F17AF2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54000" y="631385"/>
            <a:ext cx="216000" cy="21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6A0D27-99B1-3DE6-AE68-EE26CF9A7A4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471000" y="631385"/>
            <a:ext cx="216000" cy="21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6A234FA-BE08-9A28-5E69-A26DBE2E7D4B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88000" y="631385"/>
            <a:ext cx="216000" cy="2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58E3811-823B-110E-5FB9-B87B608367A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05000" y="631385"/>
            <a:ext cx="216000" cy="21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74F78E3-62A0-C26B-88C5-397710A1DC62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022000" y="631385"/>
            <a:ext cx="216000" cy="21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A81FE46-3DFC-E0F2-8D00-C748281B7C17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539000" y="631385"/>
            <a:ext cx="216000" cy="216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9246B10-05F8-852D-F831-8BA4BA2ECA9A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56000" y="631385"/>
            <a:ext cx="216000" cy="21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3573A14-94EB-A715-FBF5-753015E8D930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573000" y="631385"/>
            <a:ext cx="216000" cy="216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52508B4-618D-D878-4BB3-89BD7F879E5E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090000" y="631385"/>
            <a:ext cx="216000" cy="216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6CB87C5-5C9D-1C48-A6D8-ACA532605E87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07000" y="631385"/>
            <a:ext cx="216000" cy="216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C3DDAE7-B3E2-9FBC-71C9-98B94DDCB72D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124000" y="631385"/>
            <a:ext cx="216000" cy="216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CF5EE97-ADC9-4091-A054-37A63F1ED88E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641000" y="631385"/>
            <a:ext cx="216000" cy="21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8ABD48C-B3EC-3520-8D86-D68800523999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158000" y="631385"/>
            <a:ext cx="216000" cy="216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C9B2094-9257-33EA-EA9F-64D1552E7E27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675000" y="631385"/>
            <a:ext cx="216000" cy="216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050387B-D727-D2B8-F4D6-71E3E80FD77F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23478" y="1194091"/>
            <a:ext cx="216000" cy="21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07546D0-A767-D72C-943C-07C040CECF5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62956" y="1194091"/>
            <a:ext cx="216000" cy="216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28D946A-21AA-21A8-864C-89EC6575C965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402434" y="1194091"/>
            <a:ext cx="216000" cy="216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5BEED7E-F1BF-70C4-34F1-C201FCCC5294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941912" y="1194091"/>
            <a:ext cx="216000" cy="216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344D083-5BE8-16F9-07DB-946352291922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481390" y="1194091"/>
            <a:ext cx="216000" cy="216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718A378-D165-FD40-1532-F670D7772207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020868" y="1194091"/>
            <a:ext cx="216000" cy="2160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47A8C38F-6936-E675-3D2E-C4DE93D36CBC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560346" y="1194091"/>
            <a:ext cx="216000" cy="2160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9E8B80F-C10B-F86E-8DDA-0F3BBB3A22BD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099824" y="1194091"/>
            <a:ext cx="216000" cy="216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F8C63E6-A01E-8807-7777-F73BA55F6F4E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4639302" y="1194091"/>
            <a:ext cx="216000" cy="216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BF275E1D-5F33-DD64-54B5-3C79DD253FB9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5178780" y="1194091"/>
            <a:ext cx="216000" cy="216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344CD88-88F7-12ED-3B32-F13EEE21A2A0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718258" y="1194091"/>
            <a:ext cx="216000" cy="216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F867264-8F61-E1D7-EFF2-0D7FBE38CCA9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257736" y="1194091"/>
            <a:ext cx="216000" cy="216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94ECA25-26AF-8EAC-11A4-203C958A6E89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797214" y="1194091"/>
            <a:ext cx="216000" cy="216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5BCF3D9-3887-61AB-4840-299724C66E08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336692" y="1194091"/>
            <a:ext cx="216000" cy="2160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C4D70151-6130-84D4-2CBD-5104B50EE9EE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876170" y="1194091"/>
            <a:ext cx="216000" cy="216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31EC50D-5589-8764-4AEC-50C92DD85ACD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415648" y="1194091"/>
            <a:ext cx="216000" cy="2160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26F9F02-7303-FC43-528F-87FF089E7E0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955126" y="1194091"/>
            <a:ext cx="216000" cy="216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53AC3D2-00BB-9F87-C09D-0536972C225B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9494604" y="1194091"/>
            <a:ext cx="216000" cy="216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BBA5F60-AD35-8462-035D-908556D1D361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0034082" y="1194091"/>
            <a:ext cx="216000" cy="216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5344CCE-DF2D-EE24-590C-431F8C3A77CF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0573560" y="1194091"/>
            <a:ext cx="216000" cy="216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9347193-63A8-B0BE-1537-40636EA5D309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1113038" y="1194091"/>
            <a:ext cx="216000" cy="216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248A2F0-BBE4-78D6-F746-F28E330AF5D5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1652516" y="1194091"/>
            <a:ext cx="216000" cy="216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E7770A5-6BDD-C042-5D75-3FE75D1487F3}"/>
              </a:ext>
            </a:extLst>
          </p:cNvPr>
          <p:cNvSpPr txBox="1"/>
          <p:nvPr userDrawn="1"/>
        </p:nvSpPr>
        <p:spPr>
          <a:xfrm>
            <a:off x="-19768" y="74997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Networking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F9C9C2D-7209-1D01-F62A-C8EBEDA06508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01000" y="1886662"/>
            <a:ext cx="360000" cy="360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761B3777-3A89-AB48-F775-3F62F36ED349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0258" y="1886662"/>
            <a:ext cx="360000" cy="360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20DE76F-1E17-F008-1D76-E8EA20C589EF}"/>
              </a:ext>
            </a:extLst>
          </p:cNvPr>
          <p:cNvSpPr txBox="1"/>
          <p:nvPr userDrawn="1"/>
        </p:nvSpPr>
        <p:spPr>
          <a:xfrm>
            <a:off x="51239" y="1529707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New icons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855EED1B-EC79-690A-D7F9-E9322DC218FC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36000" y="5118978"/>
            <a:ext cx="216000" cy="216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6991D9D-23D5-740F-DD9A-A2D30914CA60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912000" y="5118978"/>
            <a:ext cx="216000" cy="216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B682B165-5C56-F38E-D80E-F54C0893A442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288000" y="5118978"/>
            <a:ext cx="216000" cy="216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3A5F1592-95D2-DB4E-7495-9EB32F5DBDFA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664000" y="5118978"/>
            <a:ext cx="216000" cy="216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26FC9DFD-696D-7362-AE90-E280F9EF0171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040000" y="5118978"/>
            <a:ext cx="216000" cy="216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8EAA4648-0BAA-A4C8-D5E1-9974C6FD6BBF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416000" y="5118978"/>
            <a:ext cx="216000" cy="216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D21BA549-984B-3870-0F3D-2B23AC1D542A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2792000" y="5118978"/>
            <a:ext cx="216000" cy="216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B15C69A-148E-936B-709B-991E0A054FDC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3168000" y="5118978"/>
            <a:ext cx="216000" cy="216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C336C5DD-E42E-2CD1-25CF-21E71CBAA4FC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3544000" y="5118978"/>
            <a:ext cx="216000" cy="2160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3AA5D6F-4422-E493-C0E0-4766472DD02E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920000" y="5118978"/>
            <a:ext cx="216000" cy="2160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FAED332-A407-A791-9D90-03AC6B01AEA2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4296000" y="5118978"/>
            <a:ext cx="216000" cy="216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E1DD5EA-5212-0C5E-EE30-DF2A750AC568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4672000" y="5118978"/>
            <a:ext cx="216000" cy="216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05D969F1-DD2A-E63A-0667-6ACB8BEAD1E3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5048000" y="5118978"/>
            <a:ext cx="216000" cy="216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05F64C0D-AC73-A9FC-AD43-F4065AEAB923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5424000" y="5118978"/>
            <a:ext cx="216000" cy="2160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1D88A78-B792-C218-B24F-32FF822142F5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5800000" y="5118978"/>
            <a:ext cx="216000" cy="216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9E845C99-14CF-BE71-77D6-5997BEA81E04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6176000" y="5118978"/>
            <a:ext cx="216000" cy="2160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336E8712-FAFB-1AF0-E179-0D727059DED6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6552000" y="5118978"/>
            <a:ext cx="216000" cy="216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4B8835E2-10DD-F23C-5CDB-3037134367A2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6928000" y="5118978"/>
            <a:ext cx="216000" cy="2160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C77343B-D466-078E-E1C0-409D59BC93FE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304000" y="5118978"/>
            <a:ext cx="216000" cy="216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4C8922D5-F1AF-730E-0031-921B1CF88804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7680000" y="5118978"/>
            <a:ext cx="216000" cy="216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1B10D3B-BB15-11F9-D762-6A0E459D23BA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056000" y="5118978"/>
            <a:ext cx="216000" cy="216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795B9DB9-25CA-160F-86EC-F77C39F004F3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8432000" y="5118978"/>
            <a:ext cx="216000" cy="216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4AA6CA0D-FFBC-DAFA-A6EA-B214D51FD308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8808000" y="5118978"/>
            <a:ext cx="216000" cy="216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E4DFC61-218B-C5BC-267C-CFC619A8B740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9184000" y="5118978"/>
            <a:ext cx="216000" cy="2160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C3E4769-D564-0CDA-7C0E-F9894300EC45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9560000" y="5118978"/>
            <a:ext cx="216000" cy="216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AB86CAF-7C6A-8250-4C58-ED72270DD2A9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9936000" y="5118978"/>
            <a:ext cx="216000" cy="216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72B4FF0-30EC-FB8E-EA8A-A114A2CEDA94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0312000" y="5118978"/>
            <a:ext cx="216000" cy="2160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F9726E28-BC47-31FF-2810-ADFC39F331A5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10688000" y="5118978"/>
            <a:ext cx="216000" cy="2160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EE93E50-EC35-B6BB-0C0A-BCDA93EB2D1B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1064000" y="5118978"/>
            <a:ext cx="216000" cy="216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BF2982B9-A43B-0CC0-D52E-169FF9CA7E2B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11440000" y="5118978"/>
            <a:ext cx="216000" cy="2160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8C13C6CA-8B31-579B-BE16-1A5B8B1E4C22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11816000" y="5118978"/>
            <a:ext cx="216000" cy="216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83DD8D62-DC36-9700-AD8C-FDAEE9F144FD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72558" y="5920839"/>
            <a:ext cx="216000" cy="2160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39D96BA-0DD3-05D0-2F1B-2C1442055390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361116" y="5920839"/>
            <a:ext cx="216000" cy="216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AECFD3AF-06E8-C127-8A3A-D7ECC353C50B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649674" y="5920839"/>
            <a:ext cx="216000" cy="216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2FF96ED4-861F-D01A-8C14-333FBFC0B363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938232" y="5920839"/>
            <a:ext cx="216000" cy="216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58C79ED5-2E04-F5DD-D142-BAB282A73920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1226790" y="5920839"/>
            <a:ext cx="216000" cy="216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4213E3D9-AD6D-748E-BF8A-F6832FE37621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1515348" y="5920839"/>
            <a:ext cx="216000" cy="216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E8C153E7-5330-9817-0938-692019973352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1803906" y="5920839"/>
            <a:ext cx="216000" cy="2160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DDDF436-A31E-CAB6-5A2B-694DA6E8200F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2092464" y="5920839"/>
            <a:ext cx="216000" cy="216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4380BD1-F3BC-B966-C645-0E3EF9458355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381022" y="5920839"/>
            <a:ext cx="216000" cy="2160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A35FAD80-8EB1-6A3A-D408-046FE39D9CDF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669580" y="5920839"/>
            <a:ext cx="216000" cy="2160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DBF323C2-B0E2-0A67-65D0-4C6E8E53896F}"/>
              </a:ext>
            </a:extLst>
          </p:cNvPr>
          <p:cNvPicPr>
            <a:picLocks noChangeAspect="1"/>
          </p:cNvPicPr>
          <p:nvPr userDrawn="1"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958138" y="5920839"/>
            <a:ext cx="216000" cy="2160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960315FA-95D8-1192-5751-582C0BF722BA}"/>
              </a:ext>
            </a:extLst>
          </p:cNvPr>
          <p:cNvPicPr>
            <a:picLocks noChangeAspect="1"/>
          </p:cNvPicPr>
          <p:nvPr userDrawn="1"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3246696" y="5920839"/>
            <a:ext cx="216000" cy="216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F9DED728-3E22-CF80-D179-10B7BAF9ADEE}"/>
              </a:ext>
            </a:extLst>
          </p:cNvPr>
          <p:cNvPicPr>
            <a:picLocks noChangeAspect="1"/>
          </p:cNvPicPr>
          <p:nvPr userDrawn="1"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3535254" y="5920839"/>
            <a:ext cx="216000" cy="2160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C5BC3AE7-8F09-DFA1-4F4C-16CCD903C6DA}"/>
              </a:ext>
            </a:extLst>
          </p:cNvPr>
          <p:cNvPicPr>
            <a:picLocks noChangeAspect="1"/>
          </p:cNvPicPr>
          <p:nvPr userDrawn="1"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3823812" y="5920839"/>
            <a:ext cx="216000" cy="2160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CC20F8A2-923F-6F72-84B7-39FE3803AF70}"/>
              </a:ext>
            </a:extLst>
          </p:cNvPr>
          <p:cNvPicPr>
            <a:picLocks noChangeAspect="1"/>
          </p:cNvPicPr>
          <p:nvPr userDrawn="1"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4112370" y="5920839"/>
            <a:ext cx="216000" cy="216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6B93FC3E-5D7E-95F3-6FA0-75632C38DDD5}"/>
              </a:ext>
            </a:extLst>
          </p:cNvPr>
          <p:cNvPicPr>
            <a:picLocks noChangeAspect="1"/>
          </p:cNvPicPr>
          <p:nvPr userDrawn="1"/>
        </p:nvPicPr>
        <p:blipFill>
          <a:blip r:embed="rId188">
            <a:extLs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4400928" y="5920839"/>
            <a:ext cx="216000" cy="2160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32CDCAC-6CB6-F5D3-7498-19B860CDDED3}"/>
              </a:ext>
            </a:extLst>
          </p:cNvPr>
          <p:cNvPicPr>
            <a:picLocks noChangeAspect="1"/>
          </p:cNvPicPr>
          <p:nvPr userDrawn="1"/>
        </p:nvPicPr>
        <p:blipFill>
          <a:blip r:embed="rId190">
            <a:extLs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4689486" y="5920839"/>
            <a:ext cx="216000" cy="216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1EE3CB2E-AC0D-AD9E-F58C-C69C46DF39BD}"/>
              </a:ext>
            </a:extLst>
          </p:cNvPr>
          <p:cNvPicPr>
            <a:picLocks noChangeAspect="1"/>
          </p:cNvPicPr>
          <p:nvPr userDrawn="1"/>
        </p:nvPicPr>
        <p:blipFill>
          <a:blip r:embed="rId192">
            <a:extLs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4978044" y="5920839"/>
            <a:ext cx="216000" cy="2160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453EDC0B-B5F2-7630-CB89-505C42B0EDD5}"/>
              </a:ext>
            </a:extLst>
          </p:cNvPr>
          <p:cNvPicPr>
            <a:picLocks noChangeAspect="1"/>
          </p:cNvPicPr>
          <p:nvPr userDrawn="1"/>
        </p:nvPicPr>
        <p:blipFill>
          <a:blip r:embed="rId194">
            <a:extLs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5266602" y="5920839"/>
            <a:ext cx="216000" cy="2160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6C3A32E9-9D8C-AE4F-B4CB-DA4F7970BA40}"/>
              </a:ext>
            </a:extLst>
          </p:cNvPr>
          <p:cNvPicPr>
            <a:picLocks noChangeAspect="1"/>
          </p:cNvPicPr>
          <p:nvPr userDrawn="1"/>
        </p:nvPicPr>
        <p:blipFill>
          <a:blip r:embed="rId196">
            <a:extLs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5555160" y="5920839"/>
            <a:ext cx="216000" cy="2160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672A9A5C-E9C4-EED4-8A4C-19E3C54E584D}"/>
              </a:ext>
            </a:extLst>
          </p:cNvPr>
          <p:cNvPicPr>
            <a:picLocks noChangeAspect="1"/>
          </p:cNvPicPr>
          <p:nvPr userDrawn="1"/>
        </p:nvPicPr>
        <p:blipFill>
          <a:blip r:embed="rId198">
            <a:extLs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5843718" y="5920839"/>
            <a:ext cx="216000" cy="2160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CF08A1ED-C91F-BFE7-D8CC-9F23C49F4A7D}"/>
              </a:ext>
            </a:extLst>
          </p:cNvPr>
          <p:cNvPicPr>
            <a:picLocks noChangeAspect="1"/>
          </p:cNvPicPr>
          <p:nvPr userDrawn="1"/>
        </p:nvPicPr>
        <p:blipFill>
          <a:blip r:embed="rId200">
            <a:extLs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6132276" y="5920839"/>
            <a:ext cx="216000" cy="2160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A027FF8-D582-43B5-B311-F7EEFBF9AEF1}"/>
              </a:ext>
            </a:extLst>
          </p:cNvPr>
          <p:cNvPicPr>
            <a:picLocks noChangeAspect="1"/>
          </p:cNvPicPr>
          <p:nvPr userDrawn="1"/>
        </p:nvPicPr>
        <p:blipFill>
          <a:blip r:embed="rId202">
            <a:extLs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>
            <a:off x="6420834" y="5920839"/>
            <a:ext cx="216000" cy="2160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F149A4AC-678D-9287-C708-2CF67B904ED7}"/>
              </a:ext>
            </a:extLst>
          </p:cNvPr>
          <p:cNvPicPr>
            <a:picLocks noChangeAspect="1"/>
          </p:cNvPicPr>
          <p:nvPr userDrawn="1"/>
        </p:nvPicPr>
        <p:blipFill>
          <a:blip r:embed="rId204">
            <a:extLs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>
            <a:off x="11948700" y="5519222"/>
            <a:ext cx="216000" cy="2160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44361806-5232-4ECC-BA61-5BB8242995C4}"/>
              </a:ext>
            </a:extLst>
          </p:cNvPr>
          <p:cNvPicPr>
            <a:picLocks noChangeAspect="1"/>
          </p:cNvPicPr>
          <p:nvPr userDrawn="1"/>
        </p:nvPicPr>
        <p:blipFill>
          <a:blip r:embed="rId206">
            <a:extLs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>
            <a:off x="6709392" y="5920839"/>
            <a:ext cx="216000" cy="2160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11ACD81D-FA8E-11C4-9739-72D34FAF2FF0}"/>
              </a:ext>
            </a:extLst>
          </p:cNvPr>
          <p:cNvPicPr>
            <a:picLocks noChangeAspect="1"/>
          </p:cNvPicPr>
          <p:nvPr userDrawn="1"/>
        </p:nvPicPr>
        <p:blipFill>
          <a:blip r:embed="rId208">
            <a:extLs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>
            <a:off x="6997950" y="5920839"/>
            <a:ext cx="216000" cy="2160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B284A922-9D4C-F20A-6A05-057A9A4E85C0}"/>
              </a:ext>
            </a:extLst>
          </p:cNvPr>
          <p:cNvPicPr>
            <a:picLocks noChangeAspect="1"/>
          </p:cNvPicPr>
          <p:nvPr userDrawn="1"/>
        </p:nvPicPr>
        <p:blipFill>
          <a:blip r:embed="rId210">
            <a:extLs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7286508" y="5920839"/>
            <a:ext cx="216000" cy="2160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16FD6AA5-6F92-103A-0205-91692B02C2C1}"/>
              </a:ext>
            </a:extLst>
          </p:cNvPr>
          <p:cNvPicPr>
            <a:picLocks noChangeAspect="1"/>
          </p:cNvPicPr>
          <p:nvPr userDrawn="1"/>
        </p:nvPicPr>
        <p:blipFill>
          <a:blip r:embed="rId212">
            <a:extLs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7575066" y="5920839"/>
            <a:ext cx="216000" cy="2160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CBB66E4D-D88F-28A8-8171-D33ABF2A1902}"/>
              </a:ext>
            </a:extLst>
          </p:cNvPr>
          <p:cNvPicPr>
            <a:picLocks noChangeAspect="1"/>
          </p:cNvPicPr>
          <p:nvPr userDrawn="1"/>
        </p:nvPicPr>
        <p:blipFill>
          <a:blip r:embed="rId214">
            <a:extLs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7863624" y="5920839"/>
            <a:ext cx="216000" cy="2160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E332A9DE-D9B9-EAC3-A5B3-83A306BBAF4E}"/>
              </a:ext>
            </a:extLst>
          </p:cNvPr>
          <p:cNvPicPr>
            <a:picLocks noChangeAspect="1"/>
          </p:cNvPicPr>
          <p:nvPr userDrawn="1"/>
        </p:nvPicPr>
        <p:blipFill>
          <a:blip r:embed="rId216">
            <a:extLs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>
            <a:off x="8152182" y="5920839"/>
            <a:ext cx="216000" cy="2160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E6BE158A-E37D-478B-F41A-ADCE277F9FFA}"/>
              </a:ext>
            </a:extLst>
          </p:cNvPr>
          <p:cNvPicPr>
            <a:picLocks noChangeAspect="1"/>
          </p:cNvPicPr>
          <p:nvPr userDrawn="1"/>
        </p:nvPicPr>
        <p:blipFill>
          <a:blip r:embed="rId218">
            <a:extLs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>
            <a:off x="8440740" y="5920839"/>
            <a:ext cx="216000" cy="2160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6A748940-1DA7-D3B2-FBCB-31FCD60A1F04}"/>
              </a:ext>
            </a:extLst>
          </p:cNvPr>
          <p:cNvPicPr>
            <a:picLocks noChangeAspect="1"/>
          </p:cNvPicPr>
          <p:nvPr userDrawn="1"/>
        </p:nvPicPr>
        <p:blipFill>
          <a:blip r:embed="rId220">
            <a:extLs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>
            <a:off x="8729298" y="5920839"/>
            <a:ext cx="216000" cy="2160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D17FF051-0F1E-7332-6D76-509F23A5B15C}"/>
              </a:ext>
            </a:extLst>
          </p:cNvPr>
          <p:cNvPicPr>
            <a:picLocks noChangeAspect="1"/>
          </p:cNvPicPr>
          <p:nvPr userDrawn="1"/>
        </p:nvPicPr>
        <p:blipFill>
          <a:blip r:embed="rId222">
            <a:extLst>
              <a:ext uri="{96DAC541-7B7A-43D3-8B79-37D633B846F1}">
                <asvg:svgBlip xmlns:asvg="http://schemas.microsoft.com/office/drawing/2016/SVG/main" r:embed="rId223"/>
              </a:ext>
            </a:extLst>
          </a:blip>
          <a:stretch>
            <a:fillRect/>
          </a:stretch>
        </p:blipFill>
        <p:spPr>
          <a:xfrm>
            <a:off x="9017856" y="5920839"/>
            <a:ext cx="216000" cy="2160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09D4F786-8C42-5F4E-CB94-E56D56C7E551}"/>
              </a:ext>
            </a:extLst>
          </p:cNvPr>
          <p:cNvPicPr>
            <a:picLocks noChangeAspect="1"/>
          </p:cNvPicPr>
          <p:nvPr userDrawn="1"/>
        </p:nvPicPr>
        <p:blipFill>
          <a:blip r:embed="rId224">
            <a:extLst>
              <a:ext uri="{96DAC541-7B7A-43D3-8B79-37D633B846F1}">
                <asvg:svgBlip xmlns:asvg="http://schemas.microsoft.com/office/drawing/2016/SVG/main" r:embed="rId225"/>
              </a:ext>
            </a:extLst>
          </a:blip>
          <a:stretch>
            <a:fillRect/>
          </a:stretch>
        </p:blipFill>
        <p:spPr>
          <a:xfrm>
            <a:off x="9306414" y="5920839"/>
            <a:ext cx="216000" cy="2160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D55FD0C5-6FC9-6BCE-E9D9-F931A36D5087}"/>
              </a:ext>
            </a:extLst>
          </p:cNvPr>
          <p:cNvPicPr>
            <a:picLocks noChangeAspect="1"/>
          </p:cNvPicPr>
          <p:nvPr userDrawn="1"/>
        </p:nvPicPr>
        <p:blipFill>
          <a:blip r:embed="rId226">
            <a:extLst>
              <a:ext uri="{96DAC541-7B7A-43D3-8B79-37D633B846F1}">
                <asvg:svgBlip xmlns:asvg="http://schemas.microsoft.com/office/drawing/2016/SVG/main" r:embed="rId227"/>
              </a:ext>
            </a:extLst>
          </a:blip>
          <a:stretch>
            <a:fillRect/>
          </a:stretch>
        </p:blipFill>
        <p:spPr>
          <a:xfrm>
            <a:off x="9594972" y="5920839"/>
            <a:ext cx="216000" cy="2160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5CD43686-847A-4652-5F3D-FD2108CC7A7E}"/>
              </a:ext>
            </a:extLst>
          </p:cNvPr>
          <p:cNvPicPr>
            <a:picLocks noChangeAspect="1"/>
          </p:cNvPicPr>
          <p:nvPr userDrawn="1"/>
        </p:nvPicPr>
        <p:blipFill>
          <a:blip r:embed="rId228">
            <a:extLst>
              <a:ext uri="{96DAC541-7B7A-43D3-8B79-37D633B846F1}">
                <asvg:svgBlip xmlns:asvg="http://schemas.microsoft.com/office/drawing/2016/SVG/main" r:embed="rId229"/>
              </a:ext>
            </a:extLst>
          </a:blip>
          <a:stretch>
            <a:fillRect/>
          </a:stretch>
        </p:blipFill>
        <p:spPr>
          <a:xfrm>
            <a:off x="9883530" y="5920839"/>
            <a:ext cx="216000" cy="2160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0BE64455-22EF-EB94-8653-6F0D62A4A904}"/>
              </a:ext>
            </a:extLst>
          </p:cNvPr>
          <p:cNvPicPr>
            <a:picLocks noChangeAspect="1"/>
          </p:cNvPicPr>
          <p:nvPr userDrawn="1"/>
        </p:nvPicPr>
        <p:blipFill>
          <a:blip r:embed="rId230">
            <a:extLst>
              <a:ext uri="{96DAC541-7B7A-43D3-8B79-37D633B846F1}">
                <asvg:svgBlip xmlns:asvg="http://schemas.microsoft.com/office/drawing/2016/SVG/main" r:embed="rId231"/>
              </a:ext>
            </a:extLst>
          </a:blip>
          <a:stretch>
            <a:fillRect/>
          </a:stretch>
        </p:blipFill>
        <p:spPr>
          <a:xfrm>
            <a:off x="10172088" y="5920839"/>
            <a:ext cx="216000" cy="2160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E21224F7-4740-B371-B4A3-6BB807C92473}"/>
              </a:ext>
            </a:extLst>
          </p:cNvPr>
          <p:cNvPicPr>
            <a:picLocks noChangeAspect="1"/>
          </p:cNvPicPr>
          <p:nvPr userDrawn="1"/>
        </p:nvPicPr>
        <p:blipFill>
          <a:blip r:embed="rId232">
            <a:extLst>
              <a:ext uri="{96DAC541-7B7A-43D3-8B79-37D633B846F1}">
                <asvg:svgBlip xmlns:asvg="http://schemas.microsoft.com/office/drawing/2016/SVG/main" r:embed="rId233"/>
              </a:ext>
            </a:extLst>
          </a:blip>
          <a:stretch>
            <a:fillRect/>
          </a:stretch>
        </p:blipFill>
        <p:spPr>
          <a:xfrm>
            <a:off x="10460646" y="5920839"/>
            <a:ext cx="216000" cy="2160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A18FB329-D6D2-D4CD-617B-9AD804F7B84C}"/>
              </a:ext>
            </a:extLst>
          </p:cNvPr>
          <p:cNvPicPr>
            <a:picLocks noChangeAspect="1"/>
          </p:cNvPicPr>
          <p:nvPr userDrawn="1"/>
        </p:nvPicPr>
        <p:blipFill>
          <a:blip r:embed="rId234">
            <a:extLst>
              <a:ext uri="{96DAC541-7B7A-43D3-8B79-37D633B846F1}">
                <asvg:svgBlip xmlns:asvg="http://schemas.microsoft.com/office/drawing/2016/SVG/main" r:embed="rId235"/>
              </a:ext>
            </a:extLst>
          </a:blip>
          <a:stretch>
            <a:fillRect/>
          </a:stretch>
        </p:blipFill>
        <p:spPr>
          <a:xfrm>
            <a:off x="10749204" y="5920839"/>
            <a:ext cx="216000" cy="2160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2A85CA5A-F624-8B9C-DC94-A5B8E25452DB}"/>
              </a:ext>
            </a:extLst>
          </p:cNvPr>
          <p:cNvPicPr>
            <a:picLocks noChangeAspect="1"/>
          </p:cNvPicPr>
          <p:nvPr userDrawn="1"/>
        </p:nvPicPr>
        <p:blipFill>
          <a:blip r:embed="rId236">
            <a:extLst>
              <a:ext uri="{96DAC541-7B7A-43D3-8B79-37D633B846F1}">
                <asvg:svgBlip xmlns:asvg="http://schemas.microsoft.com/office/drawing/2016/SVG/main" r:embed="rId237"/>
              </a:ext>
            </a:extLst>
          </a:blip>
          <a:stretch>
            <a:fillRect/>
          </a:stretch>
        </p:blipFill>
        <p:spPr>
          <a:xfrm>
            <a:off x="11037762" y="5920839"/>
            <a:ext cx="216000" cy="2160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1A746052-E20A-DE1E-D6FB-F42D86E17736}"/>
              </a:ext>
            </a:extLst>
          </p:cNvPr>
          <p:cNvPicPr>
            <a:picLocks noChangeAspect="1"/>
          </p:cNvPicPr>
          <p:nvPr userDrawn="1"/>
        </p:nvPicPr>
        <p:blipFill>
          <a:blip r:embed="rId238">
            <a:extLst>
              <a:ext uri="{96DAC541-7B7A-43D3-8B79-37D633B846F1}">
                <asvg:svgBlip xmlns:asvg="http://schemas.microsoft.com/office/drawing/2016/SVG/main" r:embed="rId239"/>
              </a:ext>
            </a:extLst>
          </a:blip>
          <a:stretch>
            <a:fillRect/>
          </a:stretch>
        </p:blipFill>
        <p:spPr>
          <a:xfrm>
            <a:off x="11326320" y="5920839"/>
            <a:ext cx="216000" cy="2160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2343DBB2-2972-6867-5FCC-01370A792C59}"/>
              </a:ext>
            </a:extLst>
          </p:cNvPr>
          <p:cNvPicPr>
            <a:picLocks noChangeAspect="1"/>
          </p:cNvPicPr>
          <p:nvPr userDrawn="1"/>
        </p:nvPicPr>
        <p:blipFill>
          <a:blip r:embed="rId240">
            <a:extLst>
              <a:ext uri="{96DAC541-7B7A-43D3-8B79-37D633B846F1}">
                <asvg:svgBlip xmlns:asvg="http://schemas.microsoft.com/office/drawing/2016/SVG/main" r:embed="rId241"/>
              </a:ext>
            </a:extLst>
          </a:blip>
          <a:stretch>
            <a:fillRect/>
          </a:stretch>
        </p:blipFill>
        <p:spPr>
          <a:xfrm>
            <a:off x="11614878" y="5920839"/>
            <a:ext cx="216000" cy="2160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193D3B25-F185-130B-B5CE-2A906CD2864E}"/>
              </a:ext>
            </a:extLst>
          </p:cNvPr>
          <p:cNvPicPr>
            <a:picLocks noChangeAspect="1"/>
          </p:cNvPicPr>
          <p:nvPr userDrawn="1"/>
        </p:nvPicPr>
        <p:blipFill>
          <a:blip r:embed="rId242">
            <a:extLst>
              <a:ext uri="{96DAC541-7B7A-43D3-8B79-37D633B846F1}">
                <asvg:svgBlip xmlns:asvg="http://schemas.microsoft.com/office/drawing/2016/SVG/main" r:embed="rId243"/>
              </a:ext>
            </a:extLst>
          </a:blip>
          <a:stretch>
            <a:fillRect/>
          </a:stretch>
        </p:blipFill>
        <p:spPr>
          <a:xfrm>
            <a:off x="11903436" y="5920839"/>
            <a:ext cx="216000" cy="2160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3A6FA464-97BF-AB17-E2D8-B0A113DDF37D}"/>
              </a:ext>
            </a:extLst>
          </p:cNvPr>
          <p:cNvPicPr>
            <a:picLocks noChangeAspect="1"/>
          </p:cNvPicPr>
          <p:nvPr userDrawn="1"/>
        </p:nvPicPr>
        <p:blipFill>
          <a:blip r:embed="rId244">
            <a:extLst>
              <a:ext uri="{96DAC541-7B7A-43D3-8B79-37D633B846F1}">
                <asvg:svgBlip xmlns:asvg="http://schemas.microsoft.com/office/drawing/2016/SVG/main" r:embed="rId245"/>
              </a:ext>
            </a:extLst>
          </a:blip>
          <a:stretch>
            <a:fillRect/>
          </a:stretch>
        </p:blipFill>
        <p:spPr>
          <a:xfrm>
            <a:off x="27294" y="5512872"/>
            <a:ext cx="216000" cy="2160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7621420-FB1C-6FAF-6582-D628946E6711}"/>
              </a:ext>
            </a:extLst>
          </p:cNvPr>
          <p:cNvPicPr>
            <a:picLocks noChangeAspect="1"/>
          </p:cNvPicPr>
          <p:nvPr userDrawn="1"/>
        </p:nvPicPr>
        <p:blipFill>
          <a:blip r:embed="rId246">
            <a:extLst>
              <a:ext uri="{96DAC541-7B7A-43D3-8B79-37D633B846F1}">
                <asvg:svgBlip xmlns:asvg="http://schemas.microsoft.com/office/drawing/2016/SVG/main" r:embed="rId247"/>
              </a:ext>
            </a:extLst>
          </a:blip>
          <a:stretch>
            <a:fillRect/>
          </a:stretch>
        </p:blipFill>
        <p:spPr>
          <a:xfrm>
            <a:off x="270588" y="5512872"/>
            <a:ext cx="216000" cy="2160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7368AD93-3800-1B2D-EAB1-23B1EE9A685F}"/>
              </a:ext>
            </a:extLst>
          </p:cNvPr>
          <p:cNvPicPr>
            <a:picLocks noChangeAspect="1"/>
          </p:cNvPicPr>
          <p:nvPr userDrawn="1"/>
        </p:nvPicPr>
        <p:blipFill>
          <a:blip r:embed="rId248">
            <a:extLst>
              <a:ext uri="{96DAC541-7B7A-43D3-8B79-37D633B846F1}">
                <asvg:svgBlip xmlns:asvg="http://schemas.microsoft.com/office/drawing/2016/SVG/main" r:embed="rId249"/>
              </a:ext>
            </a:extLst>
          </a:blip>
          <a:stretch>
            <a:fillRect/>
          </a:stretch>
        </p:blipFill>
        <p:spPr>
          <a:xfrm>
            <a:off x="513882" y="5512872"/>
            <a:ext cx="216000" cy="2160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354A6FE4-FA51-DADB-6689-21F1B3453E7E}"/>
              </a:ext>
            </a:extLst>
          </p:cNvPr>
          <p:cNvPicPr>
            <a:picLocks noChangeAspect="1"/>
          </p:cNvPicPr>
          <p:nvPr userDrawn="1"/>
        </p:nvPicPr>
        <p:blipFill>
          <a:blip r:embed="rId250">
            <a:extLst>
              <a:ext uri="{96DAC541-7B7A-43D3-8B79-37D633B846F1}">
                <asvg:svgBlip xmlns:asvg="http://schemas.microsoft.com/office/drawing/2016/SVG/main" r:embed="rId251"/>
              </a:ext>
            </a:extLst>
          </a:blip>
          <a:stretch>
            <a:fillRect/>
          </a:stretch>
        </p:blipFill>
        <p:spPr>
          <a:xfrm>
            <a:off x="757176" y="5512872"/>
            <a:ext cx="216000" cy="2160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A1FD1545-B72F-8D0B-973A-1FCA74E65849}"/>
              </a:ext>
            </a:extLst>
          </p:cNvPr>
          <p:cNvPicPr>
            <a:picLocks noChangeAspect="1"/>
          </p:cNvPicPr>
          <p:nvPr userDrawn="1"/>
        </p:nvPicPr>
        <p:blipFill>
          <a:blip r:embed="rId252">
            <a:extLst>
              <a:ext uri="{96DAC541-7B7A-43D3-8B79-37D633B846F1}">
                <asvg:svgBlip xmlns:asvg="http://schemas.microsoft.com/office/drawing/2016/SVG/main" r:embed="rId253"/>
              </a:ext>
            </a:extLst>
          </a:blip>
          <a:stretch>
            <a:fillRect/>
          </a:stretch>
        </p:blipFill>
        <p:spPr>
          <a:xfrm>
            <a:off x="1000470" y="5512872"/>
            <a:ext cx="216000" cy="2160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17CB1DB9-3255-1E8B-F311-E0A671ECF804}"/>
              </a:ext>
            </a:extLst>
          </p:cNvPr>
          <p:cNvPicPr>
            <a:picLocks noChangeAspect="1"/>
          </p:cNvPicPr>
          <p:nvPr userDrawn="1"/>
        </p:nvPicPr>
        <p:blipFill>
          <a:blip r:embed="rId254">
            <a:extLst>
              <a:ext uri="{96DAC541-7B7A-43D3-8B79-37D633B846F1}">
                <asvg:svgBlip xmlns:asvg="http://schemas.microsoft.com/office/drawing/2016/SVG/main" r:embed="rId255"/>
              </a:ext>
            </a:extLst>
          </a:blip>
          <a:stretch>
            <a:fillRect/>
          </a:stretch>
        </p:blipFill>
        <p:spPr>
          <a:xfrm>
            <a:off x="1243764" y="5512872"/>
            <a:ext cx="216000" cy="2160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6A147728-7763-E9DC-E7B0-A1410B22FDD3}"/>
              </a:ext>
            </a:extLst>
          </p:cNvPr>
          <p:cNvPicPr>
            <a:picLocks noChangeAspect="1"/>
          </p:cNvPicPr>
          <p:nvPr userDrawn="1"/>
        </p:nvPicPr>
        <p:blipFill>
          <a:blip r:embed="rId256">
            <a:extLst>
              <a:ext uri="{96DAC541-7B7A-43D3-8B79-37D633B846F1}">
                <asvg:svgBlip xmlns:asvg="http://schemas.microsoft.com/office/drawing/2016/SVG/main" r:embed="rId257"/>
              </a:ext>
            </a:extLst>
          </a:blip>
          <a:stretch>
            <a:fillRect/>
          </a:stretch>
        </p:blipFill>
        <p:spPr>
          <a:xfrm>
            <a:off x="1487058" y="5512872"/>
            <a:ext cx="216000" cy="216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C95930D4-F1C2-00EE-F769-4F5FB9F51D39}"/>
              </a:ext>
            </a:extLst>
          </p:cNvPr>
          <p:cNvPicPr>
            <a:picLocks noChangeAspect="1"/>
          </p:cNvPicPr>
          <p:nvPr userDrawn="1"/>
        </p:nvPicPr>
        <p:blipFill>
          <a:blip r:embed="rId258">
            <a:extLst>
              <a:ext uri="{96DAC541-7B7A-43D3-8B79-37D633B846F1}">
                <asvg:svgBlip xmlns:asvg="http://schemas.microsoft.com/office/drawing/2016/SVG/main" r:embed="rId259"/>
              </a:ext>
            </a:extLst>
          </a:blip>
          <a:stretch>
            <a:fillRect/>
          </a:stretch>
        </p:blipFill>
        <p:spPr>
          <a:xfrm>
            <a:off x="1730352" y="5512872"/>
            <a:ext cx="216000" cy="2160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292EBDB6-958F-598D-C6CC-6A98686E104C}"/>
              </a:ext>
            </a:extLst>
          </p:cNvPr>
          <p:cNvPicPr>
            <a:picLocks noChangeAspect="1"/>
          </p:cNvPicPr>
          <p:nvPr userDrawn="1"/>
        </p:nvPicPr>
        <p:blipFill>
          <a:blip r:embed="rId260">
            <a:extLst>
              <a:ext uri="{96DAC541-7B7A-43D3-8B79-37D633B846F1}">
                <asvg:svgBlip xmlns:asvg="http://schemas.microsoft.com/office/drawing/2016/SVG/main" r:embed="rId261"/>
              </a:ext>
            </a:extLst>
          </a:blip>
          <a:stretch>
            <a:fillRect/>
          </a:stretch>
        </p:blipFill>
        <p:spPr>
          <a:xfrm>
            <a:off x="1973646" y="5512872"/>
            <a:ext cx="216000" cy="2160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AAE0AA0A-CFB9-A91E-4154-E40132E8CDAE}"/>
              </a:ext>
            </a:extLst>
          </p:cNvPr>
          <p:cNvPicPr>
            <a:picLocks noChangeAspect="1"/>
          </p:cNvPicPr>
          <p:nvPr userDrawn="1"/>
        </p:nvPicPr>
        <p:blipFill>
          <a:blip r:embed="rId262">
            <a:extLst>
              <a:ext uri="{96DAC541-7B7A-43D3-8B79-37D633B846F1}">
                <asvg:svgBlip xmlns:asvg="http://schemas.microsoft.com/office/drawing/2016/SVG/main" r:embed="rId263"/>
              </a:ext>
            </a:extLst>
          </a:blip>
          <a:stretch>
            <a:fillRect/>
          </a:stretch>
        </p:blipFill>
        <p:spPr>
          <a:xfrm>
            <a:off x="2216940" y="5512872"/>
            <a:ext cx="216000" cy="2160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5B4D9691-CB62-39AD-2DC5-09BD71CE8F9A}"/>
              </a:ext>
            </a:extLst>
          </p:cNvPr>
          <p:cNvPicPr>
            <a:picLocks noChangeAspect="1"/>
          </p:cNvPicPr>
          <p:nvPr userDrawn="1"/>
        </p:nvPicPr>
        <p:blipFill>
          <a:blip r:embed="rId264">
            <a:extLst>
              <a:ext uri="{96DAC541-7B7A-43D3-8B79-37D633B846F1}">
                <asvg:svgBlip xmlns:asvg="http://schemas.microsoft.com/office/drawing/2016/SVG/main" r:embed="rId265"/>
              </a:ext>
            </a:extLst>
          </a:blip>
          <a:stretch>
            <a:fillRect/>
          </a:stretch>
        </p:blipFill>
        <p:spPr>
          <a:xfrm>
            <a:off x="2460234" y="5512872"/>
            <a:ext cx="216000" cy="2160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639F3A82-C8EA-9413-4EDA-BB2FDD26AC2B}"/>
              </a:ext>
            </a:extLst>
          </p:cNvPr>
          <p:cNvPicPr>
            <a:picLocks noChangeAspect="1"/>
          </p:cNvPicPr>
          <p:nvPr userDrawn="1"/>
        </p:nvPicPr>
        <p:blipFill>
          <a:blip r:embed="rId266">
            <a:extLst>
              <a:ext uri="{96DAC541-7B7A-43D3-8B79-37D633B846F1}">
                <asvg:svgBlip xmlns:asvg="http://schemas.microsoft.com/office/drawing/2016/SVG/main" r:embed="rId267"/>
              </a:ext>
            </a:extLst>
          </a:blip>
          <a:stretch>
            <a:fillRect/>
          </a:stretch>
        </p:blipFill>
        <p:spPr>
          <a:xfrm>
            <a:off x="2703528" y="5512872"/>
            <a:ext cx="216000" cy="2160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1AEF1F98-10BC-F21E-8C4B-77B624F4F2EF}"/>
              </a:ext>
            </a:extLst>
          </p:cNvPr>
          <p:cNvPicPr>
            <a:picLocks noChangeAspect="1"/>
          </p:cNvPicPr>
          <p:nvPr userDrawn="1"/>
        </p:nvPicPr>
        <p:blipFill>
          <a:blip r:embed="rId268">
            <a:extLst>
              <a:ext uri="{96DAC541-7B7A-43D3-8B79-37D633B846F1}">
                <asvg:svgBlip xmlns:asvg="http://schemas.microsoft.com/office/drawing/2016/SVG/main" r:embed="rId269"/>
              </a:ext>
            </a:extLst>
          </a:blip>
          <a:stretch>
            <a:fillRect/>
          </a:stretch>
        </p:blipFill>
        <p:spPr>
          <a:xfrm>
            <a:off x="2946822" y="5512872"/>
            <a:ext cx="216000" cy="2160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8E8E629C-E247-2520-1082-75EFA1628C4B}"/>
              </a:ext>
            </a:extLst>
          </p:cNvPr>
          <p:cNvPicPr>
            <a:picLocks noChangeAspect="1"/>
          </p:cNvPicPr>
          <p:nvPr userDrawn="1"/>
        </p:nvPicPr>
        <p:blipFill>
          <a:blip r:embed="rId270">
            <a:extLst>
              <a:ext uri="{96DAC541-7B7A-43D3-8B79-37D633B846F1}">
                <asvg:svgBlip xmlns:asvg="http://schemas.microsoft.com/office/drawing/2016/SVG/main" r:embed="rId271"/>
              </a:ext>
            </a:extLst>
          </a:blip>
          <a:stretch>
            <a:fillRect/>
          </a:stretch>
        </p:blipFill>
        <p:spPr>
          <a:xfrm>
            <a:off x="3190116" y="5512872"/>
            <a:ext cx="216000" cy="2160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13E0D359-210F-F0F1-9037-BE0814E22B09}"/>
              </a:ext>
            </a:extLst>
          </p:cNvPr>
          <p:cNvPicPr>
            <a:picLocks noChangeAspect="1"/>
          </p:cNvPicPr>
          <p:nvPr userDrawn="1"/>
        </p:nvPicPr>
        <p:blipFill>
          <a:blip r:embed="rId272">
            <a:extLst>
              <a:ext uri="{96DAC541-7B7A-43D3-8B79-37D633B846F1}">
                <asvg:svgBlip xmlns:asvg="http://schemas.microsoft.com/office/drawing/2016/SVG/main" r:embed="rId273"/>
              </a:ext>
            </a:extLst>
          </a:blip>
          <a:stretch>
            <a:fillRect/>
          </a:stretch>
        </p:blipFill>
        <p:spPr>
          <a:xfrm>
            <a:off x="3433410" y="5512872"/>
            <a:ext cx="216000" cy="2160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2D7F708E-7A83-85EB-4F04-9B49055C08C1}"/>
              </a:ext>
            </a:extLst>
          </p:cNvPr>
          <p:cNvPicPr>
            <a:picLocks noChangeAspect="1"/>
          </p:cNvPicPr>
          <p:nvPr userDrawn="1"/>
        </p:nvPicPr>
        <p:blipFill>
          <a:blip r:embed="rId274">
            <a:extLst>
              <a:ext uri="{96DAC541-7B7A-43D3-8B79-37D633B846F1}">
                <asvg:svgBlip xmlns:asvg="http://schemas.microsoft.com/office/drawing/2016/SVG/main" r:embed="rId275"/>
              </a:ext>
            </a:extLst>
          </a:blip>
          <a:stretch>
            <a:fillRect/>
          </a:stretch>
        </p:blipFill>
        <p:spPr>
          <a:xfrm>
            <a:off x="3676704" y="5512872"/>
            <a:ext cx="216000" cy="2160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7402B7D3-527F-9052-B05C-52AE496ED9AE}"/>
              </a:ext>
            </a:extLst>
          </p:cNvPr>
          <p:cNvPicPr>
            <a:picLocks noChangeAspect="1"/>
          </p:cNvPicPr>
          <p:nvPr userDrawn="1"/>
        </p:nvPicPr>
        <p:blipFill>
          <a:blip r:embed="rId276">
            <a:extLst>
              <a:ext uri="{96DAC541-7B7A-43D3-8B79-37D633B846F1}">
                <asvg:svgBlip xmlns:asvg="http://schemas.microsoft.com/office/drawing/2016/SVG/main" r:embed="rId277"/>
              </a:ext>
            </a:extLst>
          </a:blip>
          <a:stretch>
            <a:fillRect/>
          </a:stretch>
        </p:blipFill>
        <p:spPr>
          <a:xfrm>
            <a:off x="3919998" y="5512872"/>
            <a:ext cx="216000" cy="2160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1D971EAA-D87A-0AAB-12B8-03557B13C975}"/>
              </a:ext>
            </a:extLst>
          </p:cNvPr>
          <p:cNvPicPr>
            <a:picLocks noChangeAspect="1"/>
          </p:cNvPicPr>
          <p:nvPr userDrawn="1"/>
        </p:nvPicPr>
        <p:blipFill>
          <a:blip r:embed="rId278">
            <a:extLst>
              <a:ext uri="{96DAC541-7B7A-43D3-8B79-37D633B846F1}">
                <asvg:svgBlip xmlns:asvg="http://schemas.microsoft.com/office/drawing/2016/SVG/main" r:embed="rId279"/>
              </a:ext>
            </a:extLst>
          </a:blip>
          <a:stretch>
            <a:fillRect/>
          </a:stretch>
        </p:blipFill>
        <p:spPr>
          <a:xfrm>
            <a:off x="4163292" y="5512872"/>
            <a:ext cx="216000" cy="2160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14B911C7-9D06-1886-FACB-BA78F59B3219}"/>
              </a:ext>
            </a:extLst>
          </p:cNvPr>
          <p:cNvPicPr>
            <a:picLocks noChangeAspect="1"/>
          </p:cNvPicPr>
          <p:nvPr userDrawn="1"/>
        </p:nvPicPr>
        <p:blipFill>
          <a:blip r:embed="rId280">
            <a:extLst>
              <a:ext uri="{96DAC541-7B7A-43D3-8B79-37D633B846F1}">
                <asvg:svgBlip xmlns:asvg="http://schemas.microsoft.com/office/drawing/2016/SVG/main" r:embed="rId281"/>
              </a:ext>
            </a:extLst>
          </a:blip>
          <a:stretch>
            <a:fillRect/>
          </a:stretch>
        </p:blipFill>
        <p:spPr>
          <a:xfrm>
            <a:off x="4406586" y="5512872"/>
            <a:ext cx="216000" cy="2160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A05B339-FA1E-C8FE-CA4F-4D65377397F0}"/>
              </a:ext>
            </a:extLst>
          </p:cNvPr>
          <p:cNvPicPr>
            <a:picLocks noChangeAspect="1"/>
          </p:cNvPicPr>
          <p:nvPr userDrawn="1"/>
        </p:nvPicPr>
        <p:blipFill>
          <a:blip r:embed="rId282">
            <a:extLst>
              <a:ext uri="{96DAC541-7B7A-43D3-8B79-37D633B846F1}">
                <asvg:svgBlip xmlns:asvg="http://schemas.microsoft.com/office/drawing/2016/SVG/main" r:embed="rId283"/>
              </a:ext>
            </a:extLst>
          </a:blip>
          <a:stretch>
            <a:fillRect/>
          </a:stretch>
        </p:blipFill>
        <p:spPr>
          <a:xfrm>
            <a:off x="4649880" y="5512872"/>
            <a:ext cx="216000" cy="216000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CB71B553-BE52-D74E-C0AD-084BF5A152A1}"/>
              </a:ext>
            </a:extLst>
          </p:cNvPr>
          <p:cNvPicPr>
            <a:picLocks noChangeAspect="1"/>
          </p:cNvPicPr>
          <p:nvPr userDrawn="1"/>
        </p:nvPicPr>
        <p:blipFill>
          <a:blip r:embed="rId284">
            <a:extLst>
              <a:ext uri="{96DAC541-7B7A-43D3-8B79-37D633B846F1}">
                <asvg:svgBlip xmlns:asvg="http://schemas.microsoft.com/office/drawing/2016/SVG/main" r:embed="rId285"/>
              </a:ext>
            </a:extLst>
          </a:blip>
          <a:stretch>
            <a:fillRect/>
          </a:stretch>
        </p:blipFill>
        <p:spPr>
          <a:xfrm>
            <a:off x="4893174" y="5512872"/>
            <a:ext cx="216000" cy="2160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C4333DC9-D2A2-5F7C-CB0D-5A1EDB72091B}"/>
              </a:ext>
            </a:extLst>
          </p:cNvPr>
          <p:cNvPicPr>
            <a:picLocks noChangeAspect="1"/>
          </p:cNvPicPr>
          <p:nvPr userDrawn="1"/>
        </p:nvPicPr>
        <p:blipFill>
          <a:blip r:embed="rId286">
            <a:extLst>
              <a:ext uri="{96DAC541-7B7A-43D3-8B79-37D633B846F1}">
                <asvg:svgBlip xmlns:asvg="http://schemas.microsoft.com/office/drawing/2016/SVG/main" r:embed="rId287"/>
              </a:ext>
            </a:extLst>
          </a:blip>
          <a:stretch>
            <a:fillRect/>
          </a:stretch>
        </p:blipFill>
        <p:spPr>
          <a:xfrm>
            <a:off x="5136468" y="5512872"/>
            <a:ext cx="216000" cy="2160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1A586FE0-BEB9-3AF0-65E6-85FF08E81824}"/>
              </a:ext>
            </a:extLst>
          </p:cNvPr>
          <p:cNvPicPr>
            <a:picLocks noChangeAspect="1"/>
          </p:cNvPicPr>
          <p:nvPr userDrawn="1"/>
        </p:nvPicPr>
        <p:blipFill>
          <a:blip r:embed="rId288">
            <a:extLst>
              <a:ext uri="{96DAC541-7B7A-43D3-8B79-37D633B846F1}">
                <asvg:svgBlip xmlns:asvg="http://schemas.microsoft.com/office/drawing/2016/SVG/main" r:embed="rId289"/>
              </a:ext>
            </a:extLst>
          </a:blip>
          <a:stretch>
            <a:fillRect/>
          </a:stretch>
        </p:blipFill>
        <p:spPr>
          <a:xfrm>
            <a:off x="11705406" y="5506525"/>
            <a:ext cx="216000" cy="232617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25BD7E92-5401-E27F-EB28-24F53F79CC96}"/>
              </a:ext>
            </a:extLst>
          </p:cNvPr>
          <p:cNvPicPr>
            <a:picLocks noChangeAspect="1"/>
          </p:cNvPicPr>
          <p:nvPr userDrawn="1"/>
        </p:nvPicPr>
        <p:blipFill>
          <a:blip r:embed="rId290">
            <a:extLst>
              <a:ext uri="{96DAC541-7B7A-43D3-8B79-37D633B846F1}">
                <asvg:svgBlip xmlns:asvg="http://schemas.microsoft.com/office/drawing/2016/SVG/main" r:embed="rId291"/>
              </a:ext>
            </a:extLst>
          </a:blip>
          <a:stretch>
            <a:fillRect/>
          </a:stretch>
        </p:blipFill>
        <p:spPr>
          <a:xfrm>
            <a:off x="5379762" y="5512872"/>
            <a:ext cx="216000" cy="216000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B14F85F6-36AC-3A52-8E0E-9AAB23CCEA2C}"/>
              </a:ext>
            </a:extLst>
          </p:cNvPr>
          <p:cNvPicPr>
            <a:picLocks noChangeAspect="1"/>
          </p:cNvPicPr>
          <p:nvPr userDrawn="1"/>
        </p:nvPicPr>
        <p:blipFill>
          <a:blip r:embed="rId292">
            <a:extLst>
              <a:ext uri="{96DAC541-7B7A-43D3-8B79-37D633B846F1}">
                <asvg:svgBlip xmlns:asvg="http://schemas.microsoft.com/office/drawing/2016/SVG/main" r:embed="rId293"/>
              </a:ext>
            </a:extLst>
          </a:blip>
          <a:stretch>
            <a:fillRect/>
          </a:stretch>
        </p:blipFill>
        <p:spPr>
          <a:xfrm>
            <a:off x="5623056" y="5512872"/>
            <a:ext cx="216000" cy="2160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968D92BE-4961-0B21-BC36-459D372CE7F8}"/>
              </a:ext>
            </a:extLst>
          </p:cNvPr>
          <p:cNvPicPr>
            <a:picLocks noChangeAspect="1"/>
          </p:cNvPicPr>
          <p:nvPr userDrawn="1"/>
        </p:nvPicPr>
        <p:blipFill>
          <a:blip r:embed="rId294">
            <a:extLst>
              <a:ext uri="{96DAC541-7B7A-43D3-8B79-37D633B846F1}">
                <asvg:svgBlip xmlns:asvg="http://schemas.microsoft.com/office/drawing/2016/SVG/main" r:embed="rId295"/>
              </a:ext>
            </a:extLst>
          </a:blip>
          <a:stretch>
            <a:fillRect/>
          </a:stretch>
        </p:blipFill>
        <p:spPr>
          <a:xfrm>
            <a:off x="5866350" y="5512872"/>
            <a:ext cx="216000" cy="2160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4D8C85D4-584D-C3BD-200A-D5DC1C2550C6}"/>
              </a:ext>
            </a:extLst>
          </p:cNvPr>
          <p:cNvPicPr>
            <a:picLocks noChangeAspect="1"/>
          </p:cNvPicPr>
          <p:nvPr userDrawn="1"/>
        </p:nvPicPr>
        <p:blipFill>
          <a:blip r:embed="rId296">
            <a:extLst>
              <a:ext uri="{96DAC541-7B7A-43D3-8B79-37D633B846F1}">
                <asvg:svgBlip xmlns:asvg="http://schemas.microsoft.com/office/drawing/2016/SVG/main" r:embed="rId297"/>
              </a:ext>
            </a:extLst>
          </a:blip>
          <a:stretch>
            <a:fillRect/>
          </a:stretch>
        </p:blipFill>
        <p:spPr>
          <a:xfrm>
            <a:off x="160000" y="5118979"/>
            <a:ext cx="216000" cy="200571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DA8E9388-4202-DB5F-7738-76485CCDC870}"/>
              </a:ext>
            </a:extLst>
          </p:cNvPr>
          <p:cNvPicPr>
            <a:picLocks noChangeAspect="1"/>
          </p:cNvPicPr>
          <p:nvPr userDrawn="1"/>
        </p:nvPicPr>
        <p:blipFill>
          <a:blip r:embed="rId298">
            <a:extLst>
              <a:ext uri="{96DAC541-7B7A-43D3-8B79-37D633B846F1}">
                <asvg:svgBlip xmlns:asvg="http://schemas.microsoft.com/office/drawing/2016/SVG/main" r:embed="rId299"/>
              </a:ext>
            </a:extLst>
          </a:blip>
          <a:stretch>
            <a:fillRect/>
          </a:stretch>
        </p:blipFill>
        <p:spPr>
          <a:xfrm>
            <a:off x="6109644" y="5512872"/>
            <a:ext cx="216000" cy="216000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5689F892-F846-24E7-3F49-053F87AE5666}"/>
              </a:ext>
            </a:extLst>
          </p:cNvPr>
          <p:cNvPicPr>
            <a:picLocks noChangeAspect="1"/>
          </p:cNvPicPr>
          <p:nvPr userDrawn="1"/>
        </p:nvPicPr>
        <p:blipFill>
          <a:blip r:embed="rId300">
            <a:extLst>
              <a:ext uri="{96DAC541-7B7A-43D3-8B79-37D633B846F1}">
                <asvg:svgBlip xmlns:asvg="http://schemas.microsoft.com/office/drawing/2016/SVG/main" r:embed="rId301"/>
              </a:ext>
            </a:extLst>
          </a:blip>
          <a:stretch>
            <a:fillRect/>
          </a:stretch>
        </p:blipFill>
        <p:spPr>
          <a:xfrm>
            <a:off x="6352938" y="5512872"/>
            <a:ext cx="216000" cy="2160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B56F4A55-CF38-7B00-8BCF-FDC6830B36B4}"/>
              </a:ext>
            </a:extLst>
          </p:cNvPr>
          <p:cNvPicPr>
            <a:picLocks noChangeAspect="1"/>
          </p:cNvPicPr>
          <p:nvPr userDrawn="1"/>
        </p:nvPicPr>
        <p:blipFill>
          <a:blip r:embed="rId302">
            <a:extLst>
              <a:ext uri="{96DAC541-7B7A-43D3-8B79-37D633B846F1}">
                <asvg:svgBlip xmlns:asvg="http://schemas.microsoft.com/office/drawing/2016/SVG/main" r:embed="rId303"/>
              </a:ext>
            </a:extLst>
          </a:blip>
          <a:stretch>
            <a:fillRect/>
          </a:stretch>
        </p:blipFill>
        <p:spPr>
          <a:xfrm>
            <a:off x="6596232" y="5512872"/>
            <a:ext cx="216000" cy="2160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CF566675-CB5B-C400-4C91-E91A214724D7}"/>
              </a:ext>
            </a:extLst>
          </p:cNvPr>
          <p:cNvPicPr>
            <a:picLocks noChangeAspect="1"/>
          </p:cNvPicPr>
          <p:nvPr userDrawn="1"/>
        </p:nvPicPr>
        <p:blipFill>
          <a:blip r:embed="rId304">
            <a:extLst>
              <a:ext uri="{96DAC541-7B7A-43D3-8B79-37D633B846F1}">
                <asvg:svgBlip xmlns:asvg="http://schemas.microsoft.com/office/drawing/2016/SVG/main" r:embed="rId305"/>
              </a:ext>
            </a:extLst>
          </a:blip>
          <a:stretch>
            <a:fillRect/>
          </a:stretch>
        </p:blipFill>
        <p:spPr>
          <a:xfrm>
            <a:off x="6839526" y="5512872"/>
            <a:ext cx="216000" cy="2160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BFBAA5FD-A814-4984-C0BC-3EEB914AE133}"/>
              </a:ext>
            </a:extLst>
          </p:cNvPr>
          <p:cNvPicPr>
            <a:picLocks noChangeAspect="1"/>
          </p:cNvPicPr>
          <p:nvPr userDrawn="1"/>
        </p:nvPicPr>
        <p:blipFill>
          <a:blip r:embed="rId306">
            <a:extLst>
              <a:ext uri="{96DAC541-7B7A-43D3-8B79-37D633B846F1}">
                <asvg:svgBlip xmlns:asvg="http://schemas.microsoft.com/office/drawing/2016/SVG/main" r:embed="rId307"/>
              </a:ext>
            </a:extLst>
          </a:blip>
          <a:stretch>
            <a:fillRect/>
          </a:stretch>
        </p:blipFill>
        <p:spPr>
          <a:xfrm>
            <a:off x="7082820" y="5512872"/>
            <a:ext cx="216000" cy="2160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AA3BF77F-F0BD-1C8D-3DFC-F97F6287D677}"/>
              </a:ext>
            </a:extLst>
          </p:cNvPr>
          <p:cNvPicPr>
            <a:picLocks noChangeAspect="1"/>
          </p:cNvPicPr>
          <p:nvPr userDrawn="1"/>
        </p:nvPicPr>
        <p:blipFill>
          <a:blip r:embed="rId308">
            <a:extLst>
              <a:ext uri="{96DAC541-7B7A-43D3-8B79-37D633B846F1}">
                <asvg:svgBlip xmlns:asvg="http://schemas.microsoft.com/office/drawing/2016/SVG/main" r:embed="rId309"/>
              </a:ext>
            </a:extLst>
          </a:blip>
          <a:stretch>
            <a:fillRect/>
          </a:stretch>
        </p:blipFill>
        <p:spPr>
          <a:xfrm>
            <a:off x="7326114" y="5500173"/>
            <a:ext cx="216000" cy="249231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6868C750-CF3A-B1C5-9966-7F5B840C11DB}"/>
              </a:ext>
            </a:extLst>
          </p:cNvPr>
          <p:cNvPicPr>
            <a:picLocks noChangeAspect="1"/>
          </p:cNvPicPr>
          <p:nvPr userDrawn="1"/>
        </p:nvPicPr>
        <p:blipFill>
          <a:blip r:embed="rId310">
            <a:extLst>
              <a:ext uri="{96DAC541-7B7A-43D3-8B79-37D633B846F1}">
                <asvg:svgBlip xmlns:asvg="http://schemas.microsoft.com/office/drawing/2016/SVG/main" r:embed="rId311"/>
              </a:ext>
            </a:extLst>
          </a:blip>
          <a:stretch>
            <a:fillRect/>
          </a:stretch>
        </p:blipFill>
        <p:spPr>
          <a:xfrm>
            <a:off x="7569408" y="5512872"/>
            <a:ext cx="216000" cy="2160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532DA0FC-833F-5F20-E38B-C92E25228963}"/>
              </a:ext>
            </a:extLst>
          </p:cNvPr>
          <p:cNvPicPr>
            <a:picLocks noChangeAspect="1"/>
          </p:cNvPicPr>
          <p:nvPr userDrawn="1"/>
        </p:nvPicPr>
        <p:blipFill>
          <a:blip r:embed="rId312">
            <a:extLst>
              <a:ext uri="{96DAC541-7B7A-43D3-8B79-37D633B846F1}">
                <asvg:svgBlip xmlns:asvg="http://schemas.microsoft.com/office/drawing/2016/SVG/main" r:embed="rId313"/>
              </a:ext>
            </a:extLst>
          </a:blip>
          <a:stretch>
            <a:fillRect/>
          </a:stretch>
        </p:blipFill>
        <p:spPr>
          <a:xfrm>
            <a:off x="7812702" y="5512872"/>
            <a:ext cx="216000" cy="2160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1F0CF378-F641-78D4-45D0-106C1B776703}"/>
              </a:ext>
            </a:extLst>
          </p:cNvPr>
          <p:cNvPicPr>
            <a:picLocks noChangeAspect="1"/>
          </p:cNvPicPr>
          <p:nvPr userDrawn="1"/>
        </p:nvPicPr>
        <p:blipFill>
          <a:blip r:embed="rId314">
            <a:extLst>
              <a:ext uri="{96DAC541-7B7A-43D3-8B79-37D633B846F1}">
                <asvg:svgBlip xmlns:asvg="http://schemas.microsoft.com/office/drawing/2016/SVG/main" r:embed="rId315"/>
              </a:ext>
            </a:extLst>
          </a:blip>
          <a:stretch>
            <a:fillRect/>
          </a:stretch>
        </p:blipFill>
        <p:spPr>
          <a:xfrm>
            <a:off x="8055996" y="5512872"/>
            <a:ext cx="216000" cy="2160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E9327FD6-22D0-F598-9389-22F735B13E67}"/>
              </a:ext>
            </a:extLst>
          </p:cNvPr>
          <p:cNvPicPr>
            <a:picLocks noChangeAspect="1"/>
          </p:cNvPicPr>
          <p:nvPr userDrawn="1"/>
        </p:nvPicPr>
        <p:blipFill>
          <a:blip r:embed="rId316">
            <a:extLst>
              <a:ext uri="{96DAC541-7B7A-43D3-8B79-37D633B846F1}">
                <asvg:svgBlip xmlns:asvg="http://schemas.microsoft.com/office/drawing/2016/SVG/main" r:embed="rId317"/>
              </a:ext>
            </a:extLst>
          </a:blip>
          <a:stretch>
            <a:fillRect/>
          </a:stretch>
        </p:blipFill>
        <p:spPr>
          <a:xfrm>
            <a:off x="8299290" y="5512872"/>
            <a:ext cx="216000" cy="2160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CE045CA9-39E2-E945-ACBF-BA732893D3E7}"/>
              </a:ext>
            </a:extLst>
          </p:cNvPr>
          <p:cNvPicPr>
            <a:picLocks noChangeAspect="1"/>
          </p:cNvPicPr>
          <p:nvPr userDrawn="1"/>
        </p:nvPicPr>
        <p:blipFill>
          <a:blip r:embed="rId318">
            <a:extLst>
              <a:ext uri="{96DAC541-7B7A-43D3-8B79-37D633B846F1}">
                <asvg:svgBlip xmlns:asvg="http://schemas.microsoft.com/office/drawing/2016/SVG/main" r:embed="rId319"/>
              </a:ext>
            </a:extLst>
          </a:blip>
          <a:stretch>
            <a:fillRect/>
          </a:stretch>
        </p:blipFill>
        <p:spPr>
          <a:xfrm>
            <a:off x="8542584" y="5512872"/>
            <a:ext cx="216000" cy="2160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45AF6DAC-43E6-D2AB-C7FB-B4AA53E57772}"/>
              </a:ext>
            </a:extLst>
          </p:cNvPr>
          <p:cNvPicPr>
            <a:picLocks noChangeAspect="1"/>
          </p:cNvPicPr>
          <p:nvPr userDrawn="1"/>
        </p:nvPicPr>
        <p:blipFill>
          <a:blip r:embed="rId320">
            <a:extLst>
              <a:ext uri="{96DAC541-7B7A-43D3-8B79-37D633B846F1}">
                <asvg:svgBlip xmlns:asvg="http://schemas.microsoft.com/office/drawing/2016/SVG/main" r:embed="rId321"/>
              </a:ext>
            </a:extLst>
          </a:blip>
          <a:stretch>
            <a:fillRect/>
          </a:stretch>
        </p:blipFill>
        <p:spPr>
          <a:xfrm>
            <a:off x="8785878" y="5512872"/>
            <a:ext cx="216000" cy="216000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7168A462-8950-84BC-78F3-6C89410C0AE1}"/>
              </a:ext>
            </a:extLst>
          </p:cNvPr>
          <p:cNvPicPr>
            <a:picLocks noChangeAspect="1"/>
          </p:cNvPicPr>
          <p:nvPr userDrawn="1"/>
        </p:nvPicPr>
        <p:blipFill>
          <a:blip r:embed="rId322">
            <a:extLst>
              <a:ext uri="{96DAC541-7B7A-43D3-8B79-37D633B846F1}">
                <asvg:svgBlip xmlns:asvg="http://schemas.microsoft.com/office/drawing/2016/SVG/main" r:embed="rId323"/>
              </a:ext>
            </a:extLst>
          </a:blip>
          <a:stretch>
            <a:fillRect/>
          </a:stretch>
        </p:blipFill>
        <p:spPr>
          <a:xfrm>
            <a:off x="9029172" y="5512872"/>
            <a:ext cx="216000" cy="2160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05B638FA-F9F5-F981-2ADD-7876D827B35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272466" y="5512872"/>
            <a:ext cx="216000" cy="2160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C2564F15-5527-655B-F86C-C0D5F4371A83}"/>
              </a:ext>
            </a:extLst>
          </p:cNvPr>
          <p:cNvPicPr>
            <a:picLocks noChangeAspect="1"/>
          </p:cNvPicPr>
          <p:nvPr userDrawn="1"/>
        </p:nvPicPr>
        <p:blipFill>
          <a:blip r:embed="rId324">
            <a:extLst>
              <a:ext uri="{96DAC541-7B7A-43D3-8B79-37D633B846F1}">
                <asvg:svgBlip xmlns:asvg="http://schemas.microsoft.com/office/drawing/2016/SVG/main" r:embed="rId325"/>
              </a:ext>
            </a:extLst>
          </a:blip>
          <a:stretch>
            <a:fillRect/>
          </a:stretch>
        </p:blipFill>
        <p:spPr>
          <a:xfrm>
            <a:off x="9515760" y="5512872"/>
            <a:ext cx="216000" cy="2160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15DE601D-B69C-99F1-319C-8456060E9F0B}"/>
              </a:ext>
            </a:extLst>
          </p:cNvPr>
          <p:cNvPicPr>
            <a:picLocks noChangeAspect="1"/>
          </p:cNvPicPr>
          <p:nvPr userDrawn="1"/>
        </p:nvPicPr>
        <p:blipFill>
          <a:blip r:embed="rId326">
            <a:extLst>
              <a:ext uri="{96DAC541-7B7A-43D3-8B79-37D633B846F1}">
                <asvg:svgBlip xmlns:asvg="http://schemas.microsoft.com/office/drawing/2016/SVG/main" r:embed="rId327"/>
              </a:ext>
            </a:extLst>
          </a:blip>
          <a:stretch>
            <a:fillRect/>
          </a:stretch>
        </p:blipFill>
        <p:spPr>
          <a:xfrm>
            <a:off x="9759054" y="5512872"/>
            <a:ext cx="216000" cy="216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3CA83AFE-1F08-F67B-0865-CBCEBBEF6AAB}"/>
              </a:ext>
            </a:extLst>
          </p:cNvPr>
          <p:cNvPicPr>
            <a:picLocks noChangeAspect="1"/>
          </p:cNvPicPr>
          <p:nvPr userDrawn="1"/>
        </p:nvPicPr>
        <p:blipFill>
          <a:blip r:embed="rId328">
            <a:extLst>
              <a:ext uri="{96DAC541-7B7A-43D3-8B79-37D633B846F1}">
                <asvg:svgBlip xmlns:asvg="http://schemas.microsoft.com/office/drawing/2016/SVG/main" r:embed="rId329"/>
              </a:ext>
            </a:extLst>
          </a:blip>
          <a:stretch>
            <a:fillRect/>
          </a:stretch>
        </p:blipFill>
        <p:spPr>
          <a:xfrm>
            <a:off x="10002348" y="5512872"/>
            <a:ext cx="216000" cy="216000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EE07C09F-0A14-5375-A3FD-A3762393944A}"/>
              </a:ext>
            </a:extLst>
          </p:cNvPr>
          <p:cNvPicPr>
            <a:picLocks noChangeAspect="1"/>
          </p:cNvPicPr>
          <p:nvPr userDrawn="1"/>
        </p:nvPicPr>
        <p:blipFill>
          <a:blip r:embed="rId330">
            <a:extLst>
              <a:ext uri="{96DAC541-7B7A-43D3-8B79-37D633B846F1}">
                <asvg:svgBlip xmlns:asvg="http://schemas.microsoft.com/office/drawing/2016/SVG/main" r:embed="rId331"/>
              </a:ext>
            </a:extLst>
          </a:blip>
          <a:stretch>
            <a:fillRect/>
          </a:stretch>
        </p:blipFill>
        <p:spPr>
          <a:xfrm>
            <a:off x="10245642" y="5512872"/>
            <a:ext cx="216000" cy="2160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BD4DFD27-9864-8CB5-90D1-AE2AEC392201}"/>
              </a:ext>
            </a:extLst>
          </p:cNvPr>
          <p:cNvPicPr>
            <a:picLocks noChangeAspect="1"/>
          </p:cNvPicPr>
          <p:nvPr userDrawn="1"/>
        </p:nvPicPr>
        <p:blipFill>
          <a:blip r:embed="rId332">
            <a:extLst>
              <a:ext uri="{96DAC541-7B7A-43D3-8B79-37D633B846F1}">
                <asvg:svgBlip xmlns:asvg="http://schemas.microsoft.com/office/drawing/2016/SVG/main" r:embed="rId333"/>
              </a:ext>
            </a:extLst>
          </a:blip>
          <a:stretch>
            <a:fillRect/>
          </a:stretch>
        </p:blipFill>
        <p:spPr>
          <a:xfrm>
            <a:off x="10488936" y="5512872"/>
            <a:ext cx="216000" cy="2160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AD53D0B3-60A3-5AB3-CA79-6D1410998B3D}"/>
              </a:ext>
            </a:extLst>
          </p:cNvPr>
          <p:cNvPicPr>
            <a:picLocks noChangeAspect="1"/>
          </p:cNvPicPr>
          <p:nvPr userDrawn="1"/>
        </p:nvPicPr>
        <p:blipFill>
          <a:blip r:embed="rId334">
            <a:extLst>
              <a:ext uri="{96DAC541-7B7A-43D3-8B79-37D633B846F1}">
                <asvg:svgBlip xmlns:asvg="http://schemas.microsoft.com/office/drawing/2016/SVG/main" r:embed="rId335"/>
              </a:ext>
            </a:extLst>
          </a:blip>
          <a:stretch>
            <a:fillRect/>
          </a:stretch>
        </p:blipFill>
        <p:spPr>
          <a:xfrm>
            <a:off x="10732230" y="5512872"/>
            <a:ext cx="216000" cy="2160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B8F64BAF-86F0-6F84-2EF4-ECF16D3BC528}"/>
              </a:ext>
            </a:extLst>
          </p:cNvPr>
          <p:cNvPicPr>
            <a:picLocks noChangeAspect="1"/>
          </p:cNvPicPr>
          <p:nvPr userDrawn="1"/>
        </p:nvPicPr>
        <p:blipFill>
          <a:blip r:embed="rId336">
            <a:extLst>
              <a:ext uri="{96DAC541-7B7A-43D3-8B79-37D633B846F1}">
                <asvg:svgBlip xmlns:asvg="http://schemas.microsoft.com/office/drawing/2016/SVG/main" r:embed="rId337"/>
              </a:ext>
            </a:extLst>
          </a:blip>
          <a:stretch>
            <a:fillRect/>
          </a:stretch>
        </p:blipFill>
        <p:spPr>
          <a:xfrm>
            <a:off x="10975524" y="5512872"/>
            <a:ext cx="216000" cy="216000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E403CA15-F181-EA5F-44F6-C44CD4741551}"/>
              </a:ext>
            </a:extLst>
          </p:cNvPr>
          <p:cNvPicPr>
            <a:picLocks noChangeAspect="1"/>
          </p:cNvPicPr>
          <p:nvPr userDrawn="1"/>
        </p:nvPicPr>
        <p:blipFill>
          <a:blip r:embed="rId338">
            <a:extLst>
              <a:ext uri="{96DAC541-7B7A-43D3-8B79-37D633B846F1}">
                <asvg:svgBlip xmlns:asvg="http://schemas.microsoft.com/office/drawing/2016/SVG/main" r:embed="rId339"/>
              </a:ext>
            </a:extLst>
          </a:blip>
          <a:stretch>
            <a:fillRect/>
          </a:stretch>
        </p:blipFill>
        <p:spPr>
          <a:xfrm>
            <a:off x="11218818" y="5512872"/>
            <a:ext cx="216000" cy="216000"/>
          </a:xfrm>
          <a:prstGeom prst="rect">
            <a:avLst/>
          </a:prstGeom>
        </p:spPr>
      </p:pic>
      <p:pic>
        <p:nvPicPr>
          <p:cNvPr id="174" name="Graphic 173">
            <a:extLst>
              <a:ext uri="{FF2B5EF4-FFF2-40B4-BE49-F238E27FC236}">
                <a16:creationId xmlns:a16="http://schemas.microsoft.com/office/drawing/2014/main" id="{E3C683CC-EA83-4594-4FE8-0A7FFDFEDF46}"/>
              </a:ext>
            </a:extLst>
          </p:cNvPr>
          <p:cNvPicPr>
            <a:picLocks noChangeAspect="1"/>
          </p:cNvPicPr>
          <p:nvPr userDrawn="1"/>
        </p:nvPicPr>
        <p:blipFill>
          <a:blip r:embed="rId340">
            <a:extLst>
              <a:ext uri="{96DAC541-7B7A-43D3-8B79-37D633B846F1}">
                <asvg:svgBlip xmlns:asvg="http://schemas.microsoft.com/office/drawing/2016/SVG/main" r:embed="rId341"/>
              </a:ext>
            </a:extLst>
          </a:blip>
          <a:stretch>
            <a:fillRect/>
          </a:stretch>
        </p:blipFill>
        <p:spPr>
          <a:xfrm>
            <a:off x="11462112" y="5512872"/>
            <a:ext cx="216000" cy="216000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82C3729F-DCAE-6D78-8E2C-1876C606434E}"/>
              </a:ext>
            </a:extLst>
          </p:cNvPr>
          <p:cNvSpPr txBox="1"/>
          <p:nvPr userDrawn="1"/>
        </p:nvSpPr>
        <p:spPr>
          <a:xfrm>
            <a:off x="6283" y="4762920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Other</a:t>
            </a:r>
          </a:p>
        </p:txBody>
      </p:sp>
      <p:pic>
        <p:nvPicPr>
          <p:cNvPr id="176" name="Graphic 175">
            <a:extLst>
              <a:ext uri="{FF2B5EF4-FFF2-40B4-BE49-F238E27FC236}">
                <a16:creationId xmlns:a16="http://schemas.microsoft.com/office/drawing/2014/main" id="{E1FC50D6-C9E5-15DC-2B8D-8993EA0E851F}"/>
              </a:ext>
            </a:extLst>
          </p:cNvPr>
          <p:cNvPicPr>
            <a:picLocks noChangeAspect="1"/>
          </p:cNvPicPr>
          <p:nvPr userDrawn="1"/>
        </p:nvPicPr>
        <p:blipFill>
          <a:blip r:embed="rId342">
            <a:extLst>
              <a:ext uri="{96DAC541-7B7A-43D3-8B79-37D633B846F1}">
                <asvg:svgBlip xmlns:asvg="http://schemas.microsoft.com/office/drawing/2016/SVG/main" r:embed="rId343"/>
              </a:ext>
            </a:extLst>
          </a:blip>
          <a:stretch>
            <a:fillRect/>
          </a:stretch>
        </p:blipFill>
        <p:spPr>
          <a:xfrm>
            <a:off x="191930" y="2628998"/>
            <a:ext cx="252000" cy="2520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FA843DC1-8B8A-40B7-48C2-0D040310BDE0}"/>
              </a:ext>
            </a:extLst>
          </p:cNvPr>
          <p:cNvPicPr>
            <a:picLocks noChangeAspect="1"/>
          </p:cNvPicPr>
          <p:nvPr userDrawn="1"/>
        </p:nvPicPr>
        <p:blipFill>
          <a:blip r:embed="rId344">
            <a:extLst>
              <a:ext uri="{96DAC541-7B7A-43D3-8B79-37D633B846F1}">
                <asvg:svgBlip xmlns:asvg="http://schemas.microsoft.com/office/drawing/2016/SVG/main" r:embed="rId345"/>
              </a:ext>
            </a:extLst>
          </a:blip>
          <a:stretch>
            <a:fillRect/>
          </a:stretch>
        </p:blipFill>
        <p:spPr>
          <a:xfrm>
            <a:off x="846877" y="2628998"/>
            <a:ext cx="252000" cy="2520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8741B568-BD56-E675-5BB6-6B186225A1D6}"/>
              </a:ext>
            </a:extLst>
          </p:cNvPr>
          <p:cNvPicPr>
            <a:picLocks noChangeAspect="1"/>
          </p:cNvPicPr>
          <p:nvPr userDrawn="1"/>
        </p:nvPicPr>
        <p:blipFill>
          <a:blip r:embed="rId346">
            <a:extLst>
              <a:ext uri="{96DAC541-7B7A-43D3-8B79-37D633B846F1}">
                <asvg:svgBlip xmlns:asvg="http://schemas.microsoft.com/office/drawing/2016/SVG/main" r:embed="rId347"/>
              </a:ext>
            </a:extLst>
          </a:blip>
          <a:stretch>
            <a:fillRect/>
          </a:stretch>
        </p:blipFill>
        <p:spPr>
          <a:xfrm>
            <a:off x="1501824" y="2628998"/>
            <a:ext cx="252000" cy="252000"/>
          </a:xfrm>
          <a:prstGeom prst="rect">
            <a:avLst/>
          </a:prstGeom>
        </p:spPr>
      </p:pic>
      <p:pic>
        <p:nvPicPr>
          <p:cNvPr id="179" name="Graphic 178">
            <a:extLst>
              <a:ext uri="{FF2B5EF4-FFF2-40B4-BE49-F238E27FC236}">
                <a16:creationId xmlns:a16="http://schemas.microsoft.com/office/drawing/2014/main" id="{17F6E00E-D99B-E4C0-0E12-DE24A0328E47}"/>
              </a:ext>
            </a:extLst>
          </p:cNvPr>
          <p:cNvPicPr>
            <a:picLocks noChangeAspect="1"/>
          </p:cNvPicPr>
          <p:nvPr userDrawn="1"/>
        </p:nvPicPr>
        <p:blipFill>
          <a:blip r:embed="rId348">
            <a:extLst>
              <a:ext uri="{96DAC541-7B7A-43D3-8B79-37D633B846F1}">
                <asvg:svgBlip xmlns:asvg="http://schemas.microsoft.com/office/drawing/2016/SVG/main" r:embed="rId349"/>
              </a:ext>
            </a:extLst>
          </a:blip>
          <a:stretch>
            <a:fillRect/>
          </a:stretch>
        </p:blipFill>
        <p:spPr>
          <a:xfrm>
            <a:off x="2156771" y="2628998"/>
            <a:ext cx="252000" cy="252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02D34AEB-0EF1-A4CB-26C6-B254B00C9D97}"/>
              </a:ext>
            </a:extLst>
          </p:cNvPr>
          <p:cNvPicPr>
            <a:picLocks noChangeAspect="1"/>
          </p:cNvPicPr>
          <p:nvPr userDrawn="1"/>
        </p:nvPicPr>
        <p:blipFill>
          <a:blip r:embed="rId350">
            <a:extLst>
              <a:ext uri="{96DAC541-7B7A-43D3-8B79-37D633B846F1}">
                <asvg:svgBlip xmlns:asvg="http://schemas.microsoft.com/office/drawing/2016/SVG/main" r:embed="rId351"/>
              </a:ext>
            </a:extLst>
          </a:blip>
          <a:stretch>
            <a:fillRect/>
          </a:stretch>
        </p:blipFill>
        <p:spPr>
          <a:xfrm>
            <a:off x="2811718" y="2628998"/>
            <a:ext cx="252000" cy="2520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2C353CBB-291F-71F1-FC3D-1F1C6CFDD36C}"/>
              </a:ext>
            </a:extLst>
          </p:cNvPr>
          <p:cNvPicPr>
            <a:picLocks noChangeAspect="1"/>
          </p:cNvPicPr>
          <p:nvPr userDrawn="1"/>
        </p:nvPicPr>
        <p:blipFill>
          <a:blip r:embed="rId352">
            <a:extLst>
              <a:ext uri="{96DAC541-7B7A-43D3-8B79-37D633B846F1}">
                <asvg:svgBlip xmlns:asvg="http://schemas.microsoft.com/office/drawing/2016/SVG/main" r:embed="rId353"/>
              </a:ext>
            </a:extLst>
          </a:blip>
          <a:stretch>
            <a:fillRect/>
          </a:stretch>
        </p:blipFill>
        <p:spPr>
          <a:xfrm>
            <a:off x="3466665" y="2628998"/>
            <a:ext cx="252000" cy="252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9DC16021-2E50-5727-3A24-565BE8F3FA97}"/>
              </a:ext>
            </a:extLst>
          </p:cNvPr>
          <p:cNvPicPr>
            <a:picLocks noChangeAspect="1"/>
          </p:cNvPicPr>
          <p:nvPr userDrawn="1"/>
        </p:nvPicPr>
        <p:blipFill>
          <a:blip r:embed="rId354">
            <a:extLst>
              <a:ext uri="{96DAC541-7B7A-43D3-8B79-37D633B846F1}">
                <asvg:svgBlip xmlns:asvg="http://schemas.microsoft.com/office/drawing/2016/SVG/main" r:embed="rId355"/>
              </a:ext>
            </a:extLst>
          </a:blip>
          <a:stretch>
            <a:fillRect/>
          </a:stretch>
        </p:blipFill>
        <p:spPr>
          <a:xfrm>
            <a:off x="4121612" y="2628998"/>
            <a:ext cx="252000" cy="25200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874772F3-9CE0-5051-B036-2A1C3E4D56E3}"/>
              </a:ext>
            </a:extLst>
          </p:cNvPr>
          <p:cNvPicPr>
            <a:picLocks noChangeAspect="1"/>
          </p:cNvPicPr>
          <p:nvPr userDrawn="1"/>
        </p:nvPicPr>
        <p:blipFill>
          <a:blip r:embed="rId356">
            <a:extLst>
              <a:ext uri="{96DAC541-7B7A-43D3-8B79-37D633B846F1}">
                <asvg:svgBlip xmlns:asvg="http://schemas.microsoft.com/office/drawing/2016/SVG/main" r:embed="rId357"/>
              </a:ext>
            </a:extLst>
          </a:blip>
          <a:stretch>
            <a:fillRect/>
          </a:stretch>
        </p:blipFill>
        <p:spPr>
          <a:xfrm>
            <a:off x="4776559" y="2628998"/>
            <a:ext cx="252000" cy="252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3A56FA5-B869-FB12-3C3E-6DEBB604C1EC}"/>
              </a:ext>
            </a:extLst>
          </p:cNvPr>
          <p:cNvPicPr>
            <a:picLocks noChangeAspect="1"/>
          </p:cNvPicPr>
          <p:nvPr userDrawn="1"/>
        </p:nvPicPr>
        <p:blipFill>
          <a:blip r:embed="rId358">
            <a:extLst>
              <a:ext uri="{96DAC541-7B7A-43D3-8B79-37D633B846F1}">
                <asvg:svgBlip xmlns:asvg="http://schemas.microsoft.com/office/drawing/2016/SVG/main" r:embed="rId359"/>
              </a:ext>
            </a:extLst>
          </a:blip>
          <a:stretch>
            <a:fillRect/>
          </a:stretch>
        </p:blipFill>
        <p:spPr>
          <a:xfrm>
            <a:off x="5431506" y="2628998"/>
            <a:ext cx="252000" cy="2520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B83B5CBA-FF85-67FA-C7C3-63C9F475D45C}"/>
              </a:ext>
            </a:extLst>
          </p:cNvPr>
          <p:cNvPicPr>
            <a:picLocks noChangeAspect="1"/>
          </p:cNvPicPr>
          <p:nvPr userDrawn="1"/>
        </p:nvPicPr>
        <p:blipFill>
          <a:blip r:embed="rId360">
            <a:extLst>
              <a:ext uri="{96DAC541-7B7A-43D3-8B79-37D633B846F1}">
                <asvg:svgBlip xmlns:asvg="http://schemas.microsoft.com/office/drawing/2016/SVG/main" r:embed="rId361"/>
              </a:ext>
            </a:extLst>
          </a:blip>
          <a:stretch>
            <a:fillRect/>
          </a:stretch>
        </p:blipFill>
        <p:spPr>
          <a:xfrm>
            <a:off x="6086453" y="2628998"/>
            <a:ext cx="252000" cy="252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587A0BD3-E6D2-FE6E-B85F-40E030ED7E3B}"/>
              </a:ext>
            </a:extLst>
          </p:cNvPr>
          <p:cNvPicPr>
            <a:picLocks noChangeAspect="1"/>
          </p:cNvPicPr>
          <p:nvPr userDrawn="1"/>
        </p:nvPicPr>
        <p:blipFill>
          <a:blip r:embed="rId362">
            <a:extLst>
              <a:ext uri="{96DAC541-7B7A-43D3-8B79-37D633B846F1}">
                <asvg:svgBlip xmlns:asvg="http://schemas.microsoft.com/office/drawing/2016/SVG/main" r:embed="rId363"/>
              </a:ext>
            </a:extLst>
          </a:blip>
          <a:stretch>
            <a:fillRect/>
          </a:stretch>
        </p:blipFill>
        <p:spPr>
          <a:xfrm>
            <a:off x="6741400" y="2628998"/>
            <a:ext cx="252000" cy="252000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90699AD4-64D4-A585-5D52-AB90BF07024C}"/>
              </a:ext>
            </a:extLst>
          </p:cNvPr>
          <p:cNvPicPr>
            <a:picLocks noChangeAspect="1"/>
          </p:cNvPicPr>
          <p:nvPr userDrawn="1"/>
        </p:nvPicPr>
        <p:blipFill>
          <a:blip r:embed="rId364">
            <a:extLst>
              <a:ext uri="{96DAC541-7B7A-43D3-8B79-37D633B846F1}">
                <asvg:svgBlip xmlns:asvg="http://schemas.microsoft.com/office/drawing/2016/SVG/main" r:embed="rId365"/>
              </a:ext>
            </a:extLst>
          </a:blip>
          <a:stretch>
            <a:fillRect/>
          </a:stretch>
        </p:blipFill>
        <p:spPr>
          <a:xfrm>
            <a:off x="7396347" y="2628998"/>
            <a:ext cx="252000" cy="252000"/>
          </a:xfrm>
          <a:prstGeom prst="rect">
            <a:avLst/>
          </a:prstGeom>
        </p:spPr>
      </p:pic>
      <p:pic>
        <p:nvPicPr>
          <p:cNvPr id="188" name="Graphic 187">
            <a:extLst>
              <a:ext uri="{FF2B5EF4-FFF2-40B4-BE49-F238E27FC236}">
                <a16:creationId xmlns:a16="http://schemas.microsoft.com/office/drawing/2014/main" id="{F19CB83D-DCF9-BEBD-AB35-B8D5AB7361FA}"/>
              </a:ext>
            </a:extLst>
          </p:cNvPr>
          <p:cNvPicPr>
            <a:picLocks noChangeAspect="1"/>
          </p:cNvPicPr>
          <p:nvPr userDrawn="1"/>
        </p:nvPicPr>
        <p:blipFill>
          <a:blip r:embed="rId366">
            <a:extLst>
              <a:ext uri="{96DAC541-7B7A-43D3-8B79-37D633B846F1}">
                <asvg:svgBlip xmlns:asvg="http://schemas.microsoft.com/office/drawing/2016/SVG/main" r:embed="rId367"/>
              </a:ext>
            </a:extLst>
          </a:blip>
          <a:stretch>
            <a:fillRect/>
          </a:stretch>
        </p:blipFill>
        <p:spPr>
          <a:xfrm>
            <a:off x="8051294" y="2628998"/>
            <a:ext cx="252000" cy="252000"/>
          </a:xfrm>
          <a:prstGeom prst="rect">
            <a:avLst/>
          </a:prstGeom>
        </p:spPr>
      </p:pic>
      <p:pic>
        <p:nvPicPr>
          <p:cNvPr id="189" name="Graphic 188">
            <a:extLst>
              <a:ext uri="{FF2B5EF4-FFF2-40B4-BE49-F238E27FC236}">
                <a16:creationId xmlns:a16="http://schemas.microsoft.com/office/drawing/2014/main" id="{8457D91E-9DD2-7077-2FD5-AE0E3ED22951}"/>
              </a:ext>
            </a:extLst>
          </p:cNvPr>
          <p:cNvPicPr>
            <a:picLocks noChangeAspect="1"/>
          </p:cNvPicPr>
          <p:nvPr userDrawn="1"/>
        </p:nvPicPr>
        <p:blipFill>
          <a:blip r:embed="rId368">
            <a:extLst>
              <a:ext uri="{96DAC541-7B7A-43D3-8B79-37D633B846F1}">
                <asvg:svgBlip xmlns:asvg="http://schemas.microsoft.com/office/drawing/2016/SVG/main" r:embed="rId369"/>
              </a:ext>
            </a:extLst>
          </a:blip>
          <a:stretch>
            <a:fillRect/>
          </a:stretch>
        </p:blipFill>
        <p:spPr>
          <a:xfrm>
            <a:off x="8706241" y="2628998"/>
            <a:ext cx="252000" cy="252000"/>
          </a:xfrm>
          <a:prstGeom prst="rect">
            <a:avLst/>
          </a:prstGeom>
        </p:spPr>
      </p:pic>
      <p:pic>
        <p:nvPicPr>
          <p:cNvPr id="190" name="Graphic 189">
            <a:extLst>
              <a:ext uri="{FF2B5EF4-FFF2-40B4-BE49-F238E27FC236}">
                <a16:creationId xmlns:a16="http://schemas.microsoft.com/office/drawing/2014/main" id="{CFFC8BF6-634A-2376-422B-912D71A3B81A}"/>
              </a:ext>
            </a:extLst>
          </p:cNvPr>
          <p:cNvPicPr>
            <a:picLocks noChangeAspect="1"/>
          </p:cNvPicPr>
          <p:nvPr userDrawn="1"/>
        </p:nvPicPr>
        <p:blipFill>
          <a:blip r:embed="rId370">
            <a:extLst>
              <a:ext uri="{96DAC541-7B7A-43D3-8B79-37D633B846F1}">
                <asvg:svgBlip xmlns:asvg="http://schemas.microsoft.com/office/drawing/2016/SVG/main" r:embed="rId371"/>
              </a:ext>
            </a:extLst>
          </a:blip>
          <a:stretch>
            <a:fillRect/>
          </a:stretch>
        </p:blipFill>
        <p:spPr>
          <a:xfrm>
            <a:off x="9361188" y="2628998"/>
            <a:ext cx="252000" cy="252000"/>
          </a:xfrm>
          <a:prstGeom prst="rect">
            <a:avLst/>
          </a:prstGeom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2F7CF6A8-A09D-92B2-20B3-E554513B8115}"/>
              </a:ext>
            </a:extLst>
          </p:cNvPr>
          <p:cNvPicPr>
            <a:picLocks noChangeAspect="1"/>
          </p:cNvPicPr>
          <p:nvPr userDrawn="1"/>
        </p:nvPicPr>
        <p:blipFill>
          <a:blip r:embed="rId372">
            <a:extLst>
              <a:ext uri="{96DAC541-7B7A-43D3-8B79-37D633B846F1}">
                <asvg:svgBlip xmlns:asvg="http://schemas.microsoft.com/office/drawing/2016/SVG/main" r:embed="rId373"/>
              </a:ext>
            </a:extLst>
          </a:blip>
          <a:stretch>
            <a:fillRect/>
          </a:stretch>
        </p:blipFill>
        <p:spPr>
          <a:xfrm>
            <a:off x="10016135" y="2628998"/>
            <a:ext cx="252000" cy="2520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767486DE-BCB2-464C-2A43-6528FBED5C29}"/>
              </a:ext>
            </a:extLst>
          </p:cNvPr>
          <p:cNvPicPr>
            <a:picLocks noChangeAspect="1"/>
          </p:cNvPicPr>
          <p:nvPr userDrawn="1"/>
        </p:nvPicPr>
        <p:blipFill>
          <a:blip r:embed="rId374">
            <a:extLst>
              <a:ext uri="{96DAC541-7B7A-43D3-8B79-37D633B846F1}">
                <asvg:svgBlip xmlns:asvg="http://schemas.microsoft.com/office/drawing/2016/SVG/main" r:embed="rId375"/>
              </a:ext>
            </a:extLst>
          </a:blip>
          <a:stretch>
            <a:fillRect/>
          </a:stretch>
        </p:blipFill>
        <p:spPr>
          <a:xfrm>
            <a:off x="10671082" y="2628998"/>
            <a:ext cx="252000" cy="252000"/>
          </a:xfrm>
          <a:prstGeom prst="rect">
            <a:avLst/>
          </a:prstGeom>
        </p:spPr>
      </p:pic>
      <p:pic>
        <p:nvPicPr>
          <p:cNvPr id="193" name="Graphic 192">
            <a:extLst>
              <a:ext uri="{FF2B5EF4-FFF2-40B4-BE49-F238E27FC236}">
                <a16:creationId xmlns:a16="http://schemas.microsoft.com/office/drawing/2014/main" id="{B3584342-06F4-06B5-2377-1187DF640CF3}"/>
              </a:ext>
            </a:extLst>
          </p:cNvPr>
          <p:cNvPicPr>
            <a:picLocks noChangeAspect="1"/>
          </p:cNvPicPr>
          <p:nvPr userDrawn="1"/>
        </p:nvPicPr>
        <p:blipFill>
          <a:blip r:embed="rId376">
            <a:extLst>
              <a:ext uri="{96DAC541-7B7A-43D3-8B79-37D633B846F1}">
                <asvg:svgBlip xmlns:asvg="http://schemas.microsoft.com/office/drawing/2016/SVG/main" r:embed="rId377"/>
              </a:ext>
            </a:extLst>
          </a:blip>
          <a:stretch>
            <a:fillRect/>
          </a:stretch>
        </p:blipFill>
        <p:spPr>
          <a:xfrm>
            <a:off x="11326029" y="2628998"/>
            <a:ext cx="252000" cy="252000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CCA01101-BBF6-454F-F3C2-0F0B90F431B6}"/>
              </a:ext>
            </a:extLst>
          </p:cNvPr>
          <p:cNvSpPr txBox="1"/>
          <p:nvPr userDrawn="1"/>
        </p:nvSpPr>
        <p:spPr>
          <a:xfrm>
            <a:off x="18515" y="2261350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Security</a:t>
            </a:r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25827CF9-423E-07CA-B67C-C6ADCCAE0005}"/>
              </a:ext>
            </a:extLst>
          </p:cNvPr>
          <p:cNvPicPr>
            <a:picLocks noChangeAspect="1"/>
          </p:cNvPicPr>
          <p:nvPr userDrawn="1"/>
        </p:nvPicPr>
        <p:blipFill>
          <a:blip r:embed="rId378">
            <a:extLst>
              <a:ext uri="{96DAC541-7B7A-43D3-8B79-37D633B846F1}">
                <asvg:svgBlip xmlns:asvg="http://schemas.microsoft.com/office/drawing/2016/SVG/main" r:embed="rId379"/>
              </a:ext>
            </a:extLst>
          </a:blip>
          <a:stretch>
            <a:fillRect/>
          </a:stretch>
        </p:blipFill>
        <p:spPr>
          <a:xfrm>
            <a:off x="240053" y="4401529"/>
            <a:ext cx="252000" cy="252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59F79B42-51CD-966C-E721-C3E9185C4E2A}"/>
              </a:ext>
            </a:extLst>
          </p:cNvPr>
          <p:cNvPicPr>
            <a:picLocks noChangeAspect="1"/>
          </p:cNvPicPr>
          <p:nvPr userDrawn="1"/>
        </p:nvPicPr>
        <p:blipFill>
          <a:blip r:embed="rId380">
            <a:extLst>
              <a:ext uri="{96DAC541-7B7A-43D3-8B79-37D633B846F1}">
                <asvg:svgBlip xmlns:asvg="http://schemas.microsoft.com/office/drawing/2016/SVG/main" r:embed="rId381"/>
              </a:ext>
            </a:extLst>
          </a:blip>
          <a:stretch>
            <a:fillRect/>
          </a:stretch>
        </p:blipFill>
        <p:spPr>
          <a:xfrm>
            <a:off x="926559" y="4401529"/>
            <a:ext cx="252000" cy="25200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035B067C-99B4-52DD-1EB4-DEE613085C0E}"/>
              </a:ext>
            </a:extLst>
          </p:cNvPr>
          <p:cNvPicPr>
            <a:picLocks noChangeAspect="1"/>
          </p:cNvPicPr>
          <p:nvPr userDrawn="1"/>
        </p:nvPicPr>
        <p:blipFill>
          <a:blip r:embed="rId382">
            <a:extLst>
              <a:ext uri="{96DAC541-7B7A-43D3-8B79-37D633B846F1}">
                <asvg:svgBlip xmlns:asvg="http://schemas.microsoft.com/office/drawing/2016/SVG/main" r:embed="rId383"/>
              </a:ext>
            </a:extLst>
          </a:blip>
          <a:stretch>
            <a:fillRect/>
          </a:stretch>
        </p:blipFill>
        <p:spPr>
          <a:xfrm>
            <a:off x="1613065" y="4401529"/>
            <a:ext cx="252000" cy="2520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47FFFE84-096B-0B18-9FC1-C65C9B67DC2E}"/>
              </a:ext>
            </a:extLst>
          </p:cNvPr>
          <p:cNvPicPr>
            <a:picLocks noChangeAspect="1"/>
          </p:cNvPicPr>
          <p:nvPr userDrawn="1"/>
        </p:nvPicPr>
        <p:blipFill>
          <a:blip r:embed="rId384">
            <a:extLst>
              <a:ext uri="{96DAC541-7B7A-43D3-8B79-37D633B846F1}">
                <asvg:svgBlip xmlns:asvg="http://schemas.microsoft.com/office/drawing/2016/SVG/main" r:embed="rId385"/>
              </a:ext>
            </a:extLst>
          </a:blip>
          <a:stretch>
            <a:fillRect/>
          </a:stretch>
        </p:blipFill>
        <p:spPr>
          <a:xfrm>
            <a:off x="2299571" y="4401529"/>
            <a:ext cx="252000" cy="252000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45403CBA-1D56-8134-BB20-4A2B404CBCD6}"/>
              </a:ext>
            </a:extLst>
          </p:cNvPr>
          <p:cNvPicPr>
            <a:picLocks noChangeAspect="1"/>
          </p:cNvPicPr>
          <p:nvPr userDrawn="1"/>
        </p:nvPicPr>
        <p:blipFill>
          <a:blip r:embed="rId386">
            <a:extLst>
              <a:ext uri="{96DAC541-7B7A-43D3-8B79-37D633B846F1}">
                <asvg:svgBlip xmlns:asvg="http://schemas.microsoft.com/office/drawing/2016/SVG/main" r:embed="rId387"/>
              </a:ext>
            </a:extLst>
          </a:blip>
          <a:stretch>
            <a:fillRect/>
          </a:stretch>
        </p:blipFill>
        <p:spPr>
          <a:xfrm>
            <a:off x="2986077" y="4401529"/>
            <a:ext cx="252000" cy="2520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89C8C264-1AC2-9BFC-97CD-FE932352FF23}"/>
              </a:ext>
            </a:extLst>
          </p:cNvPr>
          <p:cNvPicPr>
            <a:picLocks noChangeAspect="1"/>
          </p:cNvPicPr>
          <p:nvPr userDrawn="1"/>
        </p:nvPicPr>
        <p:blipFill>
          <a:blip r:embed="rId388">
            <a:extLst>
              <a:ext uri="{96DAC541-7B7A-43D3-8B79-37D633B846F1}">
                <asvg:svgBlip xmlns:asvg="http://schemas.microsoft.com/office/drawing/2016/SVG/main" r:embed="rId389"/>
              </a:ext>
            </a:extLst>
          </a:blip>
          <a:stretch>
            <a:fillRect/>
          </a:stretch>
        </p:blipFill>
        <p:spPr>
          <a:xfrm>
            <a:off x="3672583" y="4401529"/>
            <a:ext cx="252000" cy="252000"/>
          </a:xfrm>
          <a:prstGeom prst="rect">
            <a:avLst/>
          </a:prstGeom>
        </p:spPr>
      </p:pic>
      <p:pic>
        <p:nvPicPr>
          <p:cNvPr id="201" name="Graphic 200">
            <a:extLst>
              <a:ext uri="{FF2B5EF4-FFF2-40B4-BE49-F238E27FC236}">
                <a16:creationId xmlns:a16="http://schemas.microsoft.com/office/drawing/2014/main" id="{256C8B46-12BB-34CA-ACA6-6D191CA8E4AB}"/>
              </a:ext>
            </a:extLst>
          </p:cNvPr>
          <p:cNvPicPr>
            <a:picLocks noChangeAspect="1"/>
          </p:cNvPicPr>
          <p:nvPr userDrawn="1"/>
        </p:nvPicPr>
        <p:blipFill>
          <a:blip r:embed="rId390">
            <a:extLst>
              <a:ext uri="{96DAC541-7B7A-43D3-8B79-37D633B846F1}">
                <asvg:svgBlip xmlns:asvg="http://schemas.microsoft.com/office/drawing/2016/SVG/main" r:embed="rId391"/>
              </a:ext>
            </a:extLst>
          </a:blip>
          <a:stretch>
            <a:fillRect/>
          </a:stretch>
        </p:blipFill>
        <p:spPr>
          <a:xfrm>
            <a:off x="4359089" y="4401529"/>
            <a:ext cx="252000" cy="2520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A0739D93-47FD-6C74-172C-6C8C13476835}"/>
              </a:ext>
            </a:extLst>
          </p:cNvPr>
          <p:cNvPicPr>
            <a:picLocks noChangeAspect="1"/>
          </p:cNvPicPr>
          <p:nvPr userDrawn="1"/>
        </p:nvPicPr>
        <p:blipFill>
          <a:blip r:embed="rId392">
            <a:extLst>
              <a:ext uri="{96DAC541-7B7A-43D3-8B79-37D633B846F1}">
                <asvg:svgBlip xmlns:asvg="http://schemas.microsoft.com/office/drawing/2016/SVG/main" r:embed="rId393"/>
              </a:ext>
            </a:extLst>
          </a:blip>
          <a:stretch>
            <a:fillRect/>
          </a:stretch>
        </p:blipFill>
        <p:spPr>
          <a:xfrm>
            <a:off x="5045595" y="4401529"/>
            <a:ext cx="252000" cy="252000"/>
          </a:xfrm>
          <a:prstGeom prst="rect">
            <a:avLst/>
          </a:prstGeom>
        </p:spPr>
      </p:pic>
      <p:pic>
        <p:nvPicPr>
          <p:cNvPr id="203" name="Graphic 202">
            <a:extLst>
              <a:ext uri="{FF2B5EF4-FFF2-40B4-BE49-F238E27FC236}">
                <a16:creationId xmlns:a16="http://schemas.microsoft.com/office/drawing/2014/main" id="{35307B1C-75B5-7861-14D8-D58ABC1678BD}"/>
              </a:ext>
            </a:extLst>
          </p:cNvPr>
          <p:cNvPicPr>
            <a:picLocks noChangeAspect="1"/>
          </p:cNvPicPr>
          <p:nvPr userDrawn="1"/>
        </p:nvPicPr>
        <p:blipFill>
          <a:blip r:embed="rId394">
            <a:extLst>
              <a:ext uri="{96DAC541-7B7A-43D3-8B79-37D633B846F1}">
                <asvg:svgBlip xmlns:asvg="http://schemas.microsoft.com/office/drawing/2016/SVG/main" r:embed="rId395"/>
              </a:ext>
            </a:extLst>
          </a:blip>
          <a:stretch>
            <a:fillRect/>
          </a:stretch>
        </p:blipFill>
        <p:spPr>
          <a:xfrm>
            <a:off x="5732101" y="4401529"/>
            <a:ext cx="252000" cy="2520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D4C42BF4-E222-8BDB-C3E8-28573A7AD762}"/>
              </a:ext>
            </a:extLst>
          </p:cNvPr>
          <p:cNvPicPr>
            <a:picLocks noChangeAspect="1"/>
          </p:cNvPicPr>
          <p:nvPr userDrawn="1"/>
        </p:nvPicPr>
        <p:blipFill>
          <a:blip r:embed="rId396">
            <a:extLst>
              <a:ext uri="{96DAC541-7B7A-43D3-8B79-37D633B846F1}">
                <asvg:svgBlip xmlns:asvg="http://schemas.microsoft.com/office/drawing/2016/SVG/main" r:embed="rId397"/>
              </a:ext>
            </a:extLst>
          </a:blip>
          <a:stretch>
            <a:fillRect/>
          </a:stretch>
        </p:blipFill>
        <p:spPr>
          <a:xfrm>
            <a:off x="6418607" y="4401529"/>
            <a:ext cx="252000" cy="2520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A8A32F80-8CD9-7E68-226E-A5C888DC9649}"/>
              </a:ext>
            </a:extLst>
          </p:cNvPr>
          <p:cNvPicPr>
            <a:picLocks noChangeAspect="1"/>
          </p:cNvPicPr>
          <p:nvPr userDrawn="1"/>
        </p:nvPicPr>
        <p:blipFill>
          <a:blip r:embed="rId398">
            <a:extLst>
              <a:ext uri="{96DAC541-7B7A-43D3-8B79-37D633B846F1}">
                <asvg:svgBlip xmlns:asvg="http://schemas.microsoft.com/office/drawing/2016/SVG/main" r:embed="rId399"/>
              </a:ext>
            </a:extLst>
          </a:blip>
          <a:stretch>
            <a:fillRect/>
          </a:stretch>
        </p:blipFill>
        <p:spPr>
          <a:xfrm>
            <a:off x="7105113" y="4401529"/>
            <a:ext cx="252000" cy="2520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4B3933A3-3F6D-C54E-5555-11A87145A6D7}"/>
              </a:ext>
            </a:extLst>
          </p:cNvPr>
          <p:cNvPicPr>
            <a:picLocks noChangeAspect="1"/>
          </p:cNvPicPr>
          <p:nvPr userDrawn="1"/>
        </p:nvPicPr>
        <p:blipFill>
          <a:blip r:embed="rId400">
            <a:extLst>
              <a:ext uri="{96DAC541-7B7A-43D3-8B79-37D633B846F1}">
                <asvg:svgBlip xmlns:asvg="http://schemas.microsoft.com/office/drawing/2016/SVG/main" r:embed="rId401"/>
              </a:ext>
            </a:extLst>
          </a:blip>
          <a:stretch>
            <a:fillRect/>
          </a:stretch>
        </p:blipFill>
        <p:spPr>
          <a:xfrm>
            <a:off x="7791619" y="4401529"/>
            <a:ext cx="252000" cy="252000"/>
          </a:xfrm>
          <a:prstGeom prst="rect">
            <a:avLst/>
          </a:prstGeom>
        </p:spPr>
      </p:pic>
      <p:pic>
        <p:nvPicPr>
          <p:cNvPr id="207" name="Graphic 206">
            <a:extLst>
              <a:ext uri="{FF2B5EF4-FFF2-40B4-BE49-F238E27FC236}">
                <a16:creationId xmlns:a16="http://schemas.microsoft.com/office/drawing/2014/main" id="{04DE0F4B-C793-2E3F-8CE8-8E97AA71FD9A}"/>
              </a:ext>
            </a:extLst>
          </p:cNvPr>
          <p:cNvPicPr>
            <a:picLocks noChangeAspect="1"/>
          </p:cNvPicPr>
          <p:nvPr userDrawn="1"/>
        </p:nvPicPr>
        <p:blipFill>
          <a:blip r:embed="rId402">
            <a:extLst>
              <a:ext uri="{96DAC541-7B7A-43D3-8B79-37D633B846F1}">
                <asvg:svgBlip xmlns:asvg="http://schemas.microsoft.com/office/drawing/2016/SVG/main" r:embed="rId403"/>
              </a:ext>
            </a:extLst>
          </a:blip>
          <a:stretch>
            <a:fillRect/>
          </a:stretch>
        </p:blipFill>
        <p:spPr>
          <a:xfrm>
            <a:off x="8478125" y="4401529"/>
            <a:ext cx="252000" cy="2520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BE84692B-52B2-EF99-663E-37E8A151B8EB}"/>
              </a:ext>
            </a:extLst>
          </p:cNvPr>
          <p:cNvPicPr>
            <a:picLocks noChangeAspect="1"/>
          </p:cNvPicPr>
          <p:nvPr userDrawn="1"/>
        </p:nvPicPr>
        <p:blipFill>
          <a:blip r:embed="rId404">
            <a:extLst>
              <a:ext uri="{96DAC541-7B7A-43D3-8B79-37D633B846F1}">
                <asvg:svgBlip xmlns:asvg="http://schemas.microsoft.com/office/drawing/2016/SVG/main" r:embed="rId405"/>
              </a:ext>
            </a:extLst>
          </a:blip>
          <a:stretch>
            <a:fillRect/>
          </a:stretch>
        </p:blipFill>
        <p:spPr>
          <a:xfrm>
            <a:off x="9164631" y="4401529"/>
            <a:ext cx="252000" cy="252000"/>
          </a:xfrm>
          <a:prstGeom prst="rect">
            <a:avLst/>
          </a:prstGeom>
        </p:spPr>
      </p:pic>
      <p:pic>
        <p:nvPicPr>
          <p:cNvPr id="209" name="Graphic 208">
            <a:extLst>
              <a:ext uri="{FF2B5EF4-FFF2-40B4-BE49-F238E27FC236}">
                <a16:creationId xmlns:a16="http://schemas.microsoft.com/office/drawing/2014/main" id="{DB3731E4-338D-12E5-2CE1-1BC50B2C1E37}"/>
              </a:ext>
            </a:extLst>
          </p:cNvPr>
          <p:cNvPicPr>
            <a:picLocks noChangeAspect="1"/>
          </p:cNvPicPr>
          <p:nvPr userDrawn="1"/>
        </p:nvPicPr>
        <p:blipFill>
          <a:blip r:embed="rId406">
            <a:extLst>
              <a:ext uri="{96DAC541-7B7A-43D3-8B79-37D633B846F1}">
                <asvg:svgBlip xmlns:asvg="http://schemas.microsoft.com/office/drawing/2016/SVG/main" r:embed="rId407"/>
              </a:ext>
            </a:extLst>
          </a:blip>
          <a:stretch>
            <a:fillRect/>
          </a:stretch>
        </p:blipFill>
        <p:spPr>
          <a:xfrm>
            <a:off x="9851137" y="4401529"/>
            <a:ext cx="252000" cy="2520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321B25A3-07D1-A4AC-C8D4-5188B8452680}"/>
              </a:ext>
            </a:extLst>
          </p:cNvPr>
          <p:cNvPicPr>
            <a:picLocks noChangeAspect="1"/>
          </p:cNvPicPr>
          <p:nvPr userDrawn="1"/>
        </p:nvPicPr>
        <p:blipFill>
          <a:blip r:embed="rId408">
            <a:extLst>
              <a:ext uri="{96DAC541-7B7A-43D3-8B79-37D633B846F1}">
                <asvg:svgBlip xmlns:asvg="http://schemas.microsoft.com/office/drawing/2016/SVG/main" r:embed="rId409"/>
              </a:ext>
            </a:extLst>
          </a:blip>
          <a:stretch>
            <a:fillRect/>
          </a:stretch>
        </p:blipFill>
        <p:spPr>
          <a:xfrm>
            <a:off x="10537643" y="4401529"/>
            <a:ext cx="252000" cy="252000"/>
          </a:xfrm>
          <a:prstGeom prst="rect">
            <a:avLst/>
          </a:prstGeom>
        </p:spPr>
      </p:pic>
      <p:pic>
        <p:nvPicPr>
          <p:cNvPr id="211" name="Graphic 210">
            <a:extLst>
              <a:ext uri="{FF2B5EF4-FFF2-40B4-BE49-F238E27FC236}">
                <a16:creationId xmlns:a16="http://schemas.microsoft.com/office/drawing/2014/main" id="{8460F436-8DC2-F618-2236-18914A361BA9}"/>
              </a:ext>
            </a:extLst>
          </p:cNvPr>
          <p:cNvPicPr>
            <a:picLocks noChangeAspect="1"/>
          </p:cNvPicPr>
          <p:nvPr userDrawn="1"/>
        </p:nvPicPr>
        <p:blipFill>
          <a:blip r:embed="rId410">
            <a:extLst>
              <a:ext uri="{96DAC541-7B7A-43D3-8B79-37D633B846F1}">
                <asvg:svgBlip xmlns:asvg="http://schemas.microsoft.com/office/drawing/2016/SVG/main" r:embed="rId411"/>
              </a:ext>
            </a:extLst>
          </a:blip>
          <a:stretch>
            <a:fillRect/>
          </a:stretch>
        </p:blipFill>
        <p:spPr>
          <a:xfrm>
            <a:off x="11224149" y="4401529"/>
            <a:ext cx="252000" cy="252000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29EC9CE5-1E60-C547-A5E6-BD45F92E781D}"/>
              </a:ext>
            </a:extLst>
          </p:cNvPr>
          <p:cNvSpPr txBox="1"/>
          <p:nvPr userDrawn="1"/>
        </p:nvSpPr>
        <p:spPr>
          <a:xfrm>
            <a:off x="27575" y="4014916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Storage</a:t>
            </a:r>
          </a:p>
        </p:txBody>
      </p:sp>
      <p:pic>
        <p:nvPicPr>
          <p:cNvPr id="213" name="Graphic 212">
            <a:extLst>
              <a:ext uri="{FF2B5EF4-FFF2-40B4-BE49-F238E27FC236}">
                <a16:creationId xmlns:a16="http://schemas.microsoft.com/office/drawing/2014/main" id="{398802F3-673E-1931-94D8-6DC5349E5498}"/>
              </a:ext>
            </a:extLst>
          </p:cNvPr>
          <p:cNvPicPr>
            <a:picLocks noChangeAspect="1"/>
          </p:cNvPicPr>
          <p:nvPr userDrawn="1"/>
        </p:nvPicPr>
        <p:blipFill>
          <a:blip r:embed="rId412">
            <a:extLst>
              <a:ext uri="{96DAC541-7B7A-43D3-8B79-37D633B846F1}">
                <asvg:svgBlip xmlns:asvg="http://schemas.microsoft.com/office/drawing/2016/SVG/main" r:embed="rId413"/>
              </a:ext>
            </a:extLst>
          </a:blip>
          <a:stretch>
            <a:fillRect/>
          </a:stretch>
        </p:blipFill>
        <p:spPr>
          <a:xfrm>
            <a:off x="268983" y="3501197"/>
            <a:ext cx="252000" cy="252000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922FBA2B-502D-65B8-AB65-77AC69346D8E}"/>
              </a:ext>
            </a:extLst>
          </p:cNvPr>
          <p:cNvPicPr>
            <a:picLocks noChangeAspect="1"/>
          </p:cNvPicPr>
          <p:nvPr userDrawn="1"/>
        </p:nvPicPr>
        <p:blipFill>
          <a:blip r:embed="rId414">
            <a:extLst>
              <a:ext uri="{96DAC541-7B7A-43D3-8B79-37D633B846F1}">
                <asvg:svgBlip xmlns:asvg="http://schemas.microsoft.com/office/drawing/2016/SVG/main" r:embed="rId415"/>
              </a:ext>
            </a:extLst>
          </a:blip>
          <a:stretch>
            <a:fillRect/>
          </a:stretch>
        </p:blipFill>
        <p:spPr>
          <a:xfrm>
            <a:off x="1000983" y="3501197"/>
            <a:ext cx="252000" cy="25200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4271383-C39D-9B5D-0D79-0565E35D5187}"/>
              </a:ext>
            </a:extLst>
          </p:cNvPr>
          <p:cNvPicPr>
            <a:picLocks noChangeAspect="1"/>
          </p:cNvPicPr>
          <p:nvPr userDrawn="1"/>
        </p:nvPicPr>
        <p:blipFill>
          <a:blip r:embed="rId416">
            <a:extLst>
              <a:ext uri="{96DAC541-7B7A-43D3-8B79-37D633B846F1}">
                <asvg:svgBlip xmlns:asvg="http://schemas.microsoft.com/office/drawing/2016/SVG/main" r:embed="rId417"/>
              </a:ext>
            </a:extLst>
          </a:blip>
          <a:stretch>
            <a:fillRect/>
          </a:stretch>
        </p:blipFill>
        <p:spPr>
          <a:xfrm>
            <a:off x="1732983" y="3501197"/>
            <a:ext cx="252000" cy="2520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B717DF78-B80A-F51C-7169-39CCDCE18952}"/>
              </a:ext>
            </a:extLst>
          </p:cNvPr>
          <p:cNvPicPr>
            <a:picLocks noChangeAspect="1"/>
          </p:cNvPicPr>
          <p:nvPr userDrawn="1"/>
        </p:nvPicPr>
        <p:blipFill>
          <a:blip r:embed="rId418">
            <a:extLst>
              <a:ext uri="{96DAC541-7B7A-43D3-8B79-37D633B846F1}">
                <asvg:svgBlip xmlns:asvg="http://schemas.microsoft.com/office/drawing/2016/SVG/main" r:embed="rId419"/>
              </a:ext>
            </a:extLst>
          </a:blip>
          <a:stretch>
            <a:fillRect/>
          </a:stretch>
        </p:blipFill>
        <p:spPr>
          <a:xfrm>
            <a:off x="2464983" y="3501197"/>
            <a:ext cx="252000" cy="252000"/>
          </a:xfrm>
          <a:prstGeom prst="rect">
            <a:avLst/>
          </a:prstGeom>
        </p:spPr>
      </p:pic>
      <p:pic>
        <p:nvPicPr>
          <p:cNvPr id="217" name="Graphic 216">
            <a:extLst>
              <a:ext uri="{FF2B5EF4-FFF2-40B4-BE49-F238E27FC236}">
                <a16:creationId xmlns:a16="http://schemas.microsoft.com/office/drawing/2014/main" id="{40CCF043-3530-359E-440B-EAA6CE054F92}"/>
              </a:ext>
            </a:extLst>
          </p:cNvPr>
          <p:cNvPicPr>
            <a:picLocks noChangeAspect="1"/>
          </p:cNvPicPr>
          <p:nvPr userDrawn="1"/>
        </p:nvPicPr>
        <p:blipFill>
          <a:blip r:embed="rId420">
            <a:extLst>
              <a:ext uri="{96DAC541-7B7A-43D3-8B79-37D633B846F1}">
                <asvg:svgBlip xmlns:asvg="http://schemas.microsoft.com/office/drawing/2016/SVG/main" r:embed="rId421"/>
              </a:ext>
            </a:extLst>
          </a:blip>
          <a:stretch>
            <a:fillRect/>
          </a:stretch>
        </p:blipFill>
        <p:spPr>
          <a:xfrm>
            <a:off x="3196983" y="3501197"/>
            <a:ext cx="252000" cy="2520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583977DA-5D97-7CCF-3E5B-AE779D004696}"/>
              </a:ext>
            </a:extLst>
          </p:cNvPr>
          <p:cNvPicPr>
            <a:picLocks noChangeAspect="1"/>
          </p:cNvPicPr>
          <p:nvPr userDrawn="1"/>
        </p:nvPicPr>
        <p:blipFill>
          <a:blip r:embed="rId422">
            <a:extLst>
              <a:ext uri="{96DAC541-7B7A-43D3-8B79-37D633B846F1}">
                <asvg:svgBlip xmlns:asvg="http://schemas.microsoft.com/office/drawing/2016/SVG/main" r:embed="rId423"/>
              </a:ext>
            </a:extLst>
          </a:blip>
          <a:stretch>
            <a:fillRect/>
          </a:stretch>
        </p:blipFill>
        <p:spPr>
          <a:xfrm>
            <a:off x="3928983" y="3501197"/>
            <a:ext cx="252000" cy="252000"/>
          </a:xfrm>
          <a:prstGeom prst="rect">
            <a:avLst/>
          </a:prstGeom>
        </p:spPr>
      </p:pic>
      <p:pic>
        <p:nvPicPr>
          <p:cNvPr id="219" name="Graphic 218">
            <a:extLst>
              <a:ext uri="{FF2B5EF4-FFF2-40B4-BE49-F238E27FC236}">
                <a16:creationId xmlns:a16="http://schemas.microsoft.com/office/drawing/2014/main" id="{02988C63-210A-19E9-5688-5D581E23D568}"/>
              </a:ext>
            </a:extLst>
          </p:cNvPr>
          <p:cNvPicPr>
            <a:picLocks noChangeAspect="1"/>
          </p:cNvPicPr>
          <p:nvPr userDrawn="1"/>
        </p:nvPicPr>
        <p:blipFill>
          <a:blip r:embed="rId424">
            <a:extLst>
              <a:ext uri="{96DAC541-7B7A-43D3-8B79-37D633B846F1}">
                <asvg:svgBlip xmlns:asvg="http://schemas.microsoft.com/office/drawing/2016/SVG/main" r:embed="rId425"/>
              </a:ext>
            </a:extLst>
          </a:blip>
          <a:stretch>
            <a:fillRect/>
          </a:stretch>
        </p:blipFill>
        <p:spPr>
          <a:xfrm>
            <a:off x="4660983" y="3501197"/>
            <a:ext cx="252000" cy="2520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BFD7A156-A982-0429-8D71-F761D258CA2D}"/>
              </a:ext>
            </a:extLst>
          </p:cNvPr>
          <p:cNvPicPr>
            <a:picLocks noChangeAspect="1"/>
          </p:cNvPicPr>
          <p:nvPr userDrawn="1"/>
        </p:nvPicPr>
        <p:blipFill>
          <a:blip r:embed="rId426">
            <a:extLst>
              <a:ext uri="{96DAC541-7B7A-43D3-8B79-37D633B846F1}">
                <asvg:svgBlip xmlns:asvg="http://schemas.microsoft.com/office/drawing/2016/SVG/main" r:embed="rId427"/>
              </a:ext>
            </a:extLst>
          </a:blip>
          <a:stretch>
            <a:fillRect/>
          </a:stretch>
        </p:blipFill>
        <p:spPr>
          <a:xfrm>
            <a:off x="5392983" y="3501197"/>
            <a:ext cx="252000" cy="252000"/>
          </a:xfrm>
          <a:prstGeom prst="rect">
            <a:avLst/>
          </a:prstGeom>
        </p:spPr>
      </p:pic>
      <p:pic>
        <p:nvPicPr>
          <p:cNvPr id="221" name="Graphic 220">
            <a:extLst>
              <a:ext uri="{FF2B5EF4-FFF2-40B4-BE49-F238E27FC236}">
                <a16:creationId xmlns:a16="http://schemas.microsoft.com/office/drawing/2014/main" id="{DEE2732F-0D60-054A-51DC-3BFA304EDA59}"/>
              </a:ext>
            </a:extLst>
          </p:cNvPr>
          <p:cNvPicPr>
            <a:picLocks noChangeAspect="1"/>
          </p:cNvPicPr>
          <p:nvPr userDrawn="1"/>
        </p:nvPicPr>
        <p:blipFill>
          <a:blip r:embed="rId428">
            <a:extLst>
              <a:ext uri="{96DAC541-7B7A-43D3-8B79-37D633B846F1}">
                <asvg:svgBlip xmlns:asvg="http://schemas.microsoft.com/office/drawing/2016/SVG/main" r:embed="rId429"/>
              </a:ext>
            </a:extLst>
          </a:blip>
          <a:stretch>
            <a:fillRect/>
          </a:stretch>
        </p:blipFill>
        <p:spPr>
          <a:xfrm>
            <a:off x="6124983" y="3501197"/>
            <a:ext cx="252000" cy="2520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41532375-DED6-DF1F-D04D-EAD249B05FF4}"/>
              </a:ext>
            </a:extLst>
          </p:cNvPr>
          <p:cNvPicPr>
            <a:picLocks noChangeAspect="1"/>
          </p:cNvPicPr>
          <p:nvPr userDrawn="1"/>
        </p:nvPicPr>
        <p:blipFill>
          <a:blip r:embed="rId430">
            <a:extLst>
              <a:ext uri="{96DAC541-7B7A-43D3-8B79-37D633B846F1}">
                <asvg:svgBlip xmlns:asvg="http://schemas.microsoft.com/office/drawing/2016/SVG/main" r:embed="rId431"/>
              </a:ext>
            </a:extLst>
          </a:blip>
          <a:stretch>
            <a:fillRect/>
          </a:stretch>
        </p:blipFill>
        <p:spPr>
          <a:xfrm>
            <a:off x="6856983" y="3501197"/>
            <a:ext cx="252000" cy="25200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DFC5360B-8B02-5F36-6792-A8199A6E0D3E}"/>
              </a:ext>
            </a:extLst>
          </p:cNvPr>
          <p:cNvPicPr>
            <a:picLocks noChangeAspect="1"/>
          </p:cNvPicPr>
          <p:nvPr userDrawn="1"/>
        </p:nvPicPr>
        <p:blipFill>
          <a:blip r:embed="rId432">
            <a:extLst>
              <a:ext uri="{96DAC541-7B7A-43D3-8B79-37D633B846F1}">
                <asvg:svgBlip xmlns:asvg="http://schemas.microsoft.com/office/drawing/2016/SVG/main" r:embed="rId433"/>
              </a:ext>
            </a:extLst>
          </a:blip>
          <a:stretch>
            <a:fillRect/>
          </a:stretch>
        </p:blipFill>
        <p:spPr>
          <a:xfrm>
            <a:off x="7588983" y="3501197"/>
            <a:ext cx="252000" cy="2520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C9543055-081C-5E21-C581-B851317576F4}"/>
              </a:ext>
            </a:extLst>
          </p:cNvPr>
          <p:cNvPicPr>
            <a:picLocks noChangeAspect="1"/>
          </p:cNvPicPr>
          <p:nvPr userDrawn="1"/>
        </p:nvPicPr>
        <p:blipFill>
          <a:blip r:embed="rId434">
            <a:extLst>
              <a:ext uri="{96DAC541-7B7A-43D3-8B79-37D633B846F1}">
                <asvg:svgBlip xmlns:asvg="http://schemas.microsoft.com/office/drawing/2016/SVG/main" r:embed="rId435"/>
              </a:ext>
            </a:extLst>
          </a:blip>
          <a:stretch>
            <a:fillRect/>
          </a:stretch>
        </p:blipFill>
        <p:spPr>
          <a:xfrm>
            <a:off x="8320983" y="3501197"/>
            <a:ext cx="252000" cy="2520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B4337614-E502-3B11-8927-794405103A3F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052983" y="3501197"/>
            <a:ext cx="252000" cy="2520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D95FE3E7-6876-E76F-1DF5-85086738FB85}"/>
              </a:ext>
            </a:extLst>
          </p:cNvPr>
          <p:cNvPicPr>
            <a:picLocks noChangeAspect="1"/>
          </p:cNvPicPr>
          <p:nvPr userDrawn="1"/>
        </p:nvPicPr>
        <p:blipFill>
          <a:blip r:embed="rId436">
            <a:extLst>
              <a:ext uri="{96DAC541-7B7A-43D3-8B79-37D633B846F1}">
                <asvg:svgBlip xmlns:asvg="http://schemas.microsoft.com/office/drawing/2016/SVG/main" r:embed="rId437"/>
              </a:ext>
            </a:extLst>
          </a:blip>
          <a:stretch>
            <a:fillRect/>
          </a:stretch>
        </p:blipFill>
        <p:spPr>
          <a:xfrm>
            <a:off x="9784983" y="3501197"/>
            <a:ext cx="252000" cy="252000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3402A23A-A5B9-87E5-9E91-91A83BC3EC7D}"/>
              </a:ext>
            </a:extLst>
          </p:cNvPr>
          <p:cNvPicPr>
            <a:picLocks noChangeAspect="1"/>
          </p:cNvPicPr>
          <p:nvPr userDrawn="1"/>
        </p:nvPicPr>
        <p:blipFill>
          <a:blip r:embed="rId438">
            <a:extLst>
              <a:ext uri="{96DAC541-7B7A-43D3-8B79-37D633B846F1}">
                <asvg:svgBlip xmlns:asvg="http://schemas.microsoft.com/office/drawing/2016/SVG/main" r:embed="rId439"/>
              </a:ext>
            </a:extLst>
          </a:blip>
          <a:stretch>
            <a:fillRect/>
          </a:stretch>
        </p:blipFill>
        <p:spPr>
          <a:xfrm>
            <a:off x="10516983" y="3501197"/>
            <a:ext cx="252000" cy="252000"/>
          </a:xfrm>
          <a:prstGeom prst="rect">
            <a:avLst/>
          </a:prstGeom>
        </p:spPr>
      </p:pic>
      <p:pic>
        <p:nvPicPr>
          <p:cNvPr id="228" name="Graphic 227">
            <a:extLst>
              <a:ext uri="{FF2B5EF4-FFF2-40B4-BE49-F238E27FC236}">
                <a16:creationId xmlns:a16="http://schemas.microsoft.com/office/drawing/2014/main" id="{B7603F81-D308-D3DA-2712-8D9E1C1B679F}"/>
              </a:ext>
            </a:extLst>
          </p:cNvPr>
          <p:cNvPicPr>
            <a:picLocks noChangeAspect="1"/>
          </p:cNvPicPr>
          <p:nvPr userDrawn="1"/>
        </p:nvPicPr>
        <p:blipFill>
          <a:blip r:embed="rId440">
            <a:extLst>
              <a:ext uri="{96DAC541-7B7A-43D3-8B79-37D633B846F1}">
                <asvg:svgBlip xmlns:asvg="http://schemas.microsoft.com/office/drawing/2016/SVG/main" r:embed="rId441"/>
              </a:ext>
            </a:extLst>
          </a:blip>
          <a:stretch>
            <a:fillRect/>
          </a:stretch>
        </p:blipFill>
        <p:spPr>
          <a:xfrm>
            <a:off x="11248983" y="3501197"/>
            <a:ext cx="252000" cy="252000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2E38F90-D1D4-6A07-BB0D-9FF7744C42A2}"/>
              </a:ext>
            </a:extLst>
          </p:cNvPr>
          <p:cNvSpPr txBox="1"/>
          <p:nvPr userDrawn="1"/>
        </p:nvSpPr>
        <p:spPr>
          <a:xfrm>
            <a:off x="-27423" y="3013448"/>
            <a:ext cx="183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08756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24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9877-6BD4-653C-749A-331C8004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 tIns="0" bIns="0"/>
          <a:lstStyle>
            <a:lvl1pPr>
              <a:defRPr b="1" i="0">
                <a:latin typeface="Montserrat SemiBold" pitchFamily="2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492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9877-6BD4-653C-749A-331C8004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 tIns="0" bIns="0"/>
          <a:lstStyle>
            <a:lvl1pPr>
              <a:defRPr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54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efaul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6B228F-C0F4-6B24-8F6F-95B200F5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8038" y="161537"/>
            <a:ext cx="720000" cy="4921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17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6B228F-C0F4-6B24-8F6F-95B200F5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8038" y="161537"/>
            <a:ext cx="720000" cy="4921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7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6B228F-C0F4-6B24-8F6F-95B200F5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8038" y="161537"/>
            <a:ext cx="720000" cy="4921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6B228F-C0F4-6B24-8F6F-95B200F5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8038" y="161537"/>
            <a:ext cx="720000" cy="4921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96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brow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6B228F-C0F4-6B24-8F6F-95B200F5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8038" y="161537"/>
            <a:ext cx="720000" cy="4921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48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4" r:id="rId2"/>
    <p:sldLayoutId id="2147483688" r:id="rId3"/>
    <p:sldLayoutId id="2147483695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67" r:id="rId10"/>
    <p:sldLayoutId id="2147483674" r:id="rId11"/>
    <p:sldLayoutId id="2147483675" r:id="rId12"/>
    <p:sldLayoutId id="2147483676" r:id="rId13"/>
    <p:sldLayoutId id="2147483678" r:id="rId14"/>
    <p:sldLayoutId id="214748367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image" Target="../media/image120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2.png"/><Relationship Id="rId4" Type="http://schemas.openxmlformats.org/officeDocument/2006/relationships/image" Target="../media/image12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2.png"/><Relationship Id="rId2" Type="http://schemas.openxmlformats.org/officeDocument/2006/relationships/image" Target="../media/image12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3.png"/><Relationship Id="rId2" Type="http://schemas.openxmlformats.org/officeDocument/2006/relationships/image" Target="../media/image12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5.png"/><Relationship Id="rId5" Type="http://schemas.openxmlformats.org/officeDocument/2006/relationships/image" Target="../media/image1244.png"/><Relationship Id="rId4" Type="http://schemas.openxmlformats.org/officeDocument/2006/relationships/image" Target="../media/image12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0.png"/><Relationship Id="rId3" Type="http://schemas.openxmlformats.org/officeDocument/2006/relationships/image" Target="../media/image1205.png"/><Relationship Id="rId7" Type="http://schemas.openxmlformats.org/officeDocument/2006/relationships/image" Target="../media/image120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8.png"/><Relationship Id="rId11" Type="http://schemas.openxmlformats.org/officeDocument/2006/relationships/image" Target="../media/image1213.png"/><Relationship Id="rId5" Type="http://schemas.openxmlformats.org/officeDocument/2006/relationships/image" Target="../media/image1207.png"/><Relationship Id="rId10" Type="http://schemas.openxmlformats.org/officeDocument/2006/relationships/image" Target="../media/image1212.png"/><Relationship Id="rId4" Type="http://schemas.openxmlformats.org/officeDocument/2006/relationships/image" Target="../media/image1206.png"/><Relationship Id="rId9" Type="http://schemas.openxmlformats.org/officeDocument/2006/relationships/image" Target="../media/image121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6.svg"/><Relationship Id="rId13" Type="http://schemas.openxmlformats.org/officeDocument/2006/relationships/image" Target="../media/image1226.png"/><Relationship Id="rId18" Type="http://schemas.openxmlformats.org/officeDocument/2006/relationships/image" Target="../media/image1231.png"/><Relationship Id="rId26" Type="http://schemas.openxmlformats.org/officeDocument/2006/relationships/image" Target="../media/image1239.png"/><Relationship Id="rId3" Type="http://schemas.openxmlformats.org/officeDocument/2006/relationships/image" Target="../media/image1218.png"/><Relationship Id="rId21" Type="http://schemas.openxmlformats.org/officeDocument/2006/relationships/image" Target="../media/image1234.png"/><Relationship Id="rId7" Type="http://schemas.openxmlformats.org/officeDocument/2006/relationships/image" Target="../media/image1175.png"/><Relationship Id="rId12" Type="http://schemas.openxmlformats.org/officeDocument/2006/relationships/image" Target="../media/image1225.png"/><Relationship Id="rId17" Type="http://schemas.openxmlformats.org/officeDocument/2006/relationships/image" Target="../media/image1230.png"/><Relationship Id="rId25" Type="http://schemas.openxmlformats.org/officeDocument/2006/relationships/image" Target="../media/image123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29.png"/><Relationship Id="rId20" Type="http://schemas.openxmlformats.org/officeDocument/2006/relationships/image" Target="../media/image12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1.png"/><Relationship Id="rId11" Type="http://schemas.openxmlformats.org/officeDocument/2006/relationships/image" Target="../media/image1224.png"/><Relationship Id="rId24" Type="http://schemas.openxmlformats.org/officeDocument/2006/relationships/image" Target="../media/image1237.png"/><Relationship Id="rId5" Type="http://schemas.openxmlformats.org/officeDocument/2006/relationships/image" Target="../media/image1220.png"/><Relationship Id="rId15" Type="http://schemas.openxmlformats.org/officeDocument/2006/relationships/image" Target="../media/image1228.png"/><Relationship Id="rId23" Type="http://schemas.openxmlformats.org/officeDocument/2006/relationships/image" Target="../media/image1236.png"/><Relationship Id="rId10" Type="http://schemas.openxmlformats.org/officeDocument/2006/relationships/image" Target="../media/image1223.png"/><Relationship Id="rId19" Type="http://schemas.openxmlformats.org/officeDocument/2006/relationships/image" Target="../media/image1232.png"/><Relationship Id="rId4" Type="http://schemas.openxmlformats.org/officeDocument/2006/relationships/image" Target="../media/image1219.png"/><Relationship Id="rId9" Type="http://schemas.openxmlformats.org/officeDocument/2006/relationships/image" Target="../media/image1222.png"/><Relationship Id="rId14" Type="http://schemas.openxmlformats.org/officeDocument/2006/relationships/image" Target="../media/image1227.png"/><Relationship Id="rId22" Type="http://schemas.openxmlformats.org/officeDocument/2006/relationships/image" Target="../media/image12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9A1251-EF47-560F-DB25-5BB4E20B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B58FFC-BC09-07FB-6331-10128968BED0}"/>
              </a:ext>
            </a:extLst>
          </p:cNvPr>
          <p:cNvSpPr txBox="1"/>
          <p:nvPr/>
        </p:nvSpPr>
        <p:spPr>
          <a:xfrm>
            <a:off x="8214846" y="5011429"/>
            <a:ext cx="2769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Montserrat" pitchFamily="2" charset="77"/>
              </a:rPr>
              <a:t>by RocketMind academy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36A90E-DBDB-A8D6-FE1B-2D2F2800459A}"/>
              </a:ext>
            </a:extLst>
          </p:cNvPr>
          <p:cNvSpPr txBox="1"/>
          <p:nvPr/>
        </p:nvSpPr>
        <p:spPr>
          <a:xfrm>
            <a:off x="7472966" y="2904775"/>
            <a:ext cx="35108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000" b="1" dirty="0">
                <a:solidFill>
                  <a:schemeClr val="bg1"/>
                </a:solidFill>
                <a:latin typeface="Montserrat" pitchFamily="2" charset="77"/>
              </a:rPr>
              <a:t>RAG pattern</a:t>
            </a:r>
          </a:p>
        </p:txBody>
      </p:sp>
      <p:pic>
        <p:nvPicPr>
          <p:cNvPr id="3" name="Picture 2" descr="A white rocket with dots and lines&#10;&#10;Description automatically generated">
            <a:extLst>
              <a:ext uri="{FF2B5EF4-FFF2-40B4-BE49-F238E27FC236}">
                <a16:creationId xmlns:a16="http://schemas.microsoft.com/office/drawing/2014/main" id="{FC5FEDAB-413E-B7C0-6D4F-D96F532173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811" y="5445428"/>
            <a:ext cx="763407" cy="69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6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1C49-64D4-38AF-0F3C-67882ED99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5"/>
            <a:ext cx="10515600" cy="974577"/>
          </a:xfrm>
        </p:spPr>
        <p:txBody>
          <a:bodyPr/>
          <a:lstStyle/>
          <a:p>
            <a:r>
              <a:rPr lang="en-GB" dirty="0"/>
              <a:t>Full-Text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07225-63C1-5A1A-7F3A-B0A0B4EC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6015"/>
            <a:ext cx="6350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1EF00E-62F8-8521-A396-A4E407FC9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15545"/>
            <a:ext cx="635000" cy="63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DAAF9-5BCC-1923-D9C7-962467B84AD2}"/>
              </a:ext>
            </a:extLst>
          </p:cNvPr>
          <p:cNvSpPr txBox="1"/>
          <p:nvPr/>
        </p:nvSpPr>
        <p:spPr>
          <a:xfrm>
            <a:off x="1473200" y="1292682"/>
            <a:ext cx="3297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radley Hand" pitchFamily="2" charset="77"/>
              </a:rPr>
              <a:t>Spider-Man's secret identity is Peter Parker.</a:t>
            </a:r>
          </a:p>
          <a:p>
            <a:r>
              <a:rPr lang="en-GB" sz="1200" dirty="0">
                <a:latin typeface="Bradley Hand" pitchFamily="2" charset="77"/>
              </a:rPr>
              <a:t>Spider-Man can crawl walls.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A1EB4-252C-E1F5-5055-0AC4A1A92AF9}"/>
              </a:ext>
            </a:extLst>
          </p:cNvPr>
          <p:cNvSpPr txBox="1"/>
          <p:nvPr/>
        </p:nvSpPr>
        <p:spPr>
          <a:xfrm>
            <a:off x="1473201" y="2234918"/>
            <a:ext cx="229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radley Hand" pitchFamily="2" charset="77"/>
              </a:rPr>
              <a:t>The AMAZING Spider-Man.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01F1A-AAFE-335A-3BAC-D3366E16EF5A}"/>
              </a:ext>
            </a:extLst>
          </p:cNvPr>
          <p:cNvSpPr txBox="1"/>
          <p:nvPr/>
        </p:nvSpPr>
        <p:spPr>
          <a:xfrm>
            <a:off x="1473200" y="3094416"/>
            <a:ext cx="1667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radley Hand" pitchFamily="2" charset="77"/>
              </a:rPr>
              <a:t>“That was funny!!”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295519-5313-A065-A53D-0D0AA6531B8B}"/>
              </a:ext>
            </a:extLst>
          </p:cNvPr>
          <p:cNvSpPr/>
          <p:nvPr/>
        </p:nvSpPr>
        <p:spPr>
          <a:xfrm>
            <a:off x="976796" y="1595320"/>
            <a:ext cx="357808" cy="1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1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800987-684E-3B6B-744E-34EC5FB3BF5C}"/>
              </a:ext>
            </a:extLst>
          </p:cNvPr>
          <p:cNvGrpSpPr/>
          <p:nvPr/>
        </p:nvGrpSpPr>
        <p:grpSpPr>
          <a:xfrm>
            <a:off x="838200" y="2060780"/>
            <a:ext cx="635000" cy="635000"/>
            <a:chOff x="838200" y="2060780"/>
            <a:chExt cx="635000" cy="635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C3CE52-F73E-C4DC-05D9-F04E6792C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060780"/>
              <a:ext cx="635000" cy="6350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B93A3BB-8DAF-C1B9-9280-5C50DDDC9894}"/>
                </a:ext>
              </a:extLst>
            </p:cNvPr>
            <p:cNvSpPr/>
            <p:nvPr/>
          </p:nvSpPr>
          <p:spPr>
            <a:xfrm>
              <a:off x="976796" y="2450978"/>
              <a:ext cx="357808" cy="1800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Montserrat" pitchFamily="2" charset="77"/>
                </a:rPr>
                <a:t>2</a:t>
              </a: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1F11AB-297F-D1FD-AD5E-E56A653DF309}"/>
              </a:ext>
            </a:extLst>
          </p:cNvPr>
          <p:cNvSpPr/>
          <p:nvPr/>
        </p:nvSpPr>
        <p:spPr>
          <a:xfrm>
            <a:off x="976796" y="3300847"/>
            <a:ext cx="357808" cy="1800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FD6AD6-F67D-12D9-38EB-6362525E8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137" y="1206015"/>
            <a:ext cx="635000" cy="63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79C5A7-E826-9710-5BDF-D3EF0021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137" y="2060780"/>
            <a:ext cx="635000" cy="63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AA2375-E929-84A0-D3A4-B3F1B451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137" y="2915545"/>
            <a:ext cx="635000" cy="63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5BF0EB-F6B0-016F-4644-5A1C0C5E880C}"/>
              </a:ext>
            </a:extLst>
          </p:cNvPr>
          <p:cNvSpPr txBox="1"/>
          <p:nvPr/>
        </p:nvSpPr>
        <p:spPr>
          <a:xfrm>
            <a:off x="8505137" y="1292682"/>
            <a:ext cx="3297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radley Hand" pitchFamily="2" charset="77"/>
              </a:rPr>
              <a:t>spiderman secret identity peter parker.</a:t>
            </a:r>
          </a:p>
          <a:p>
            <a:r>
              <a:rPr lang="en-GB" sz="1200" dirty="0">
                <a:latin typeface="Bradley Hand" pitchFamily="2" charset="77"/>
              </a:rPr>
              <a:t>spiderman can crawl walls.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CB0406-6DA7-A380-899A-A253881F3456}"/>
              </a:ext>
            </a:extLst>
          </p:cNvPr>
          <p:cNvSpPr txBox="1"/>
          <p:nvPr/>
        </p:nvSpPr>
        <p:spPr>
          <a:xfrm>
            <a:off x="8505137" y="2234918"/>
            <a:ext cx="329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radley Hand" pitchFamily="2" charset="77"/>
              </a:rPr>
              <a:t>amazing spiderman.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104E15-3AA0-DD95-9D2A-9866138D56FE}"/>
              </a:ext>
            </a:extLst>
          </p:cNvPr>
          <p:cNvSpPr txBox="1"/>
          <p:nvPr/>
        </p:nvSpPr>
        <p:spPr>
          <a:xfrm>
            <a:off x="8505137" y="3094416"/>
            <a:ext cx="3297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radley Hand" pitchFamily="2" charset="77"/>
              </a:rPr>
              <a:t>that funny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087EA7F-EE50-46A7-2FCF-81A24E4D7D5C}"/>
              </a:ext>
            </a:extLst>
          </p:cNvPr>
          <p:cNvSpPr/>
          <p:nvPr/>
        </p:nvSpPr>
        <p:spPr>
          <a:xfrm>
            <a:off x="8008733" y="1595320"/>
            <a:ext cx="357808" cy="1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8283E8-CAE9-A72F-22A4-8E153AB6DA56}"/>
              </a:ext>
            </a:extLst>
          </p:cNvPr>
          <p:cNvSpPr/>
          <p:nvPr/>
        </p:nvSpPr>
        <p:spPr>
          <a:xfrm>
            <a:off x="8008733" y="2450978"/>
            <a:ext cx="357808" cy="1800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779C676-225D-6468-AFEC-B64467D76058}"/>
              </a:ext>
            </a:extLst>
          </p:cNvPr>
          <p:cNvSpPr/>
          <p:nvPr/>
        </p:nvSpPr>
        <p:spPr>
          <a:xfrm>
            <a:off x="8008733" y="3300847"/>
            <a:ext cx="357808" cy="1800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6A391D-DAEA-94B7-05CF-885A1BD95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851" y="2156187"/>
            <a:ext cx="440635" cy="4406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27F868-D92C-D9EE-F16C-9AFC24329025}"/>
              </a:ext>
            </a:extLst>
          </p:cNvPr>
          <p:cNvSpPr txBox="1"/>
          <p:nvPr/>
        </p:nvSpPr>
        <p:spPr>
          <a:xfrm>
            <a:off x="4906616" y="2674943"/>
            <a:ext cx="177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Bradley Hand" pitchFamily="2" charset="77"/>
              </a:rPr>
              <a:t>Normalization</a:t>
            </a:r>
          </a:p>
          <a:p>
            <a:pPr algn="ctr"/>
            <a:r>
              <a:rPr lang="en-GB" sz="1200" dirty="0" err="1">
                <a:latin typeface="Bradley Hand" pitchFamily="2" charset="77"/>
              </a:rPr>
              <a:t>Sopwords</a:t>
            </a:r>
            <a:endParaRPr lang="en-GB" sz="1200" dirty="0">
              <a:latin typeface="Bradley Hand" pitchFamily="2" charset="77"/>
            </a:endParaRPr>
          </a:p>
          <a:p>
            <a:pPr algn="ctr"/>
            <a:r>
              <a:rPr lang="en-GB" sz="1200" dirty="0">
                <a:latin typeface="Bradley Hand" pitchFamily="2" charset="77"/>
              </a:rPr>
              <a:t>Stemming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8817EEFC-9142-D613-E33D-AD6E2AAC058D}"/>
              </a:ext>
            </a:extLst>
          </p:cNvPr>
          <p:cNvCxnSpPr>
            <a:stCxn id="6" idx="3"/>
            <a:endCxn id="22" idx="1"/>
          </p:cNvCxnSpPr>
          <p:nvPr/>
        </p:nvCxnSpPr>
        <p:spPr>
          <a:xfrm>
            <a:off x="4770783" y="1523515"/>
            <a:ext cx="805068" cy="852990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BB6E837-C17A-6C3A-F2EB-19EDC5B02BD6}"/>
              </a:ext>
            </a:extLst>
          </p:cNvPr>
          <p:cNvCxnSpPr>
            <a:stCxn id="7" idx="3"/>
            <a:endCxn id="22" idx="1"/>
          </p:cNvCxnSpPr>
          <p:nvPr/>
        </p:nvCxnSpPr>
        <p:spPr>
          <a:xfrm>
            <a:off x="3766931" y="2373418"/>
            <a:ext cx="1808920" cy="3087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B8D27C15-B2F4-2C6A-7BBB-3578FEA29F9A}"/>
              </a:ext>
            </a:extLst>
          </p:cNvPr>
          <p:cNvCxnSpPr>
            <a:cxnSpLocks/>
            <a:stCxn id="8" idx="3"/>
            <a:endCxn id="22" idx="1"/>
          </p:cNvCxnSpPr>
          <p:nvPr/>
        </p:nvCxnSpPr>
        <p:spPr>
          <a:xfrm flipV="1">
            <a:off x="3140765" y="2376505"/>
            <a:ext cx="2435086" cy="856411"/>
          </a:xfrm>
          <a:prstGeom prst="curved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BD0F66A-D8D6-B0BC-C6A4-65F31757A1E5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 flipV="1">
            <a:off x="6016486" y="1523515"/>
            <a:ext cx="1853651" cy="85299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9C4892BA-69DE-4705-80FB-0BC3B16E32DF}"/>
              </a:ext>
            </a:extLst>
          </p:cNvPr>
          <p:cNvCxnSpPr>
            <a:cxnSpLocks/>
            <a:stCxn id="22" idx="3"/>
            <a:endCxn id="14" idx="1"/>
          </p:cNvCxnSpPr>
          <p:nvPr/>
        </p:nvCxnSpPr>
        <p:spPr>
          <a:xfrm>
            <a:off x="6016486" y="2376505"/>
            <a:ext cx="1853651" cy="1775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F8282645-65A8-CAED-48D4-E5BA74A889C0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6016486" y="2376505"/>
            <a:ext cx="1853651" cy="85654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8AD5F30-223E-EDE0-85AA-5F12B8DE2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868913"/>
              </p:ext>
            </p:extLst>
          </p:nvPr>
        </p:nvGraphicFramePr>
        <p:xfrm>
          <a:off x="838200" y="3920372"/>
          <a:ext cx="5065643" cy="25314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48084">
                  <a:extLst>
                    <a:ext uri="{9D8B030D-6E8A-4147-A177-3AD203B41FA5}">
                      <a16:colId xmlns:a16="http://schemas.microsoft.com/office/drawing/2014/main" val="3252003189"/>
                    </a:ext>
                  </a:extLst>
                </a:gridCol>
                <a:gridCol w="1564126">
                  <a:extLst>
                    <a:ext uri="{9D8B030D-6E8A-4147-A177-3AD203B41FA5}">
                      <a16:colId xmlns:a16="http://schemas.microsoft.com/office/drawing/2014/main" val="3086222239"/>
                    </a:ext>
                  </a:extLst>
                </a:gridCol>
                <a:gridCol w="1253433">
                  <a:extLst>
                    <a:ext uri="{9D8B030D-6E8A-4147-A177-3AD203B41FA5}">
                      <a16:colId xmlns:a16="http://schemas.microsoft.com/office/drawing/2014/main" val="2385070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Montserrat" pitchFamily="2" charset="77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Montserrat" pitchFamily="2" charset="77"/>
                        </a:rPr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Montserrat" pitchFamily="2" charset="77"/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627725"/>
                  </a:ext>
                </a:extLst>
              </a:tr>
              <a:tr h="677212">
                <a:tc>
                  <a:txBody>
                    <a:bodyPr/>
                    <a:lstStyle/>
                    <a:p>
                      <a:r>
                        <a:rPr lang="en-GB" dirty="0">
                          <a:latin typeface="Montserrat" pitchFamily="2" charset="77"/>
                        </a:rPr>
                        <a:t>spiderman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dirty="0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3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Montserrat" pitchFamily="2" charset="77"/>
                        </a:rPr>
                        <a:t>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39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Montserrat" pitchFamily="2" charset="77"/>
                        </a:rPr>
                        <a:t>identity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Montserrat" pitchFamily="2" charset="77"/>
                        </a:rPr>
                        <a:t>amazing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731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Montserrat" pitchFamily="2" charset="77"/>
                        </a:rPr>
                        <a:t>funny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Montserrat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18532"/>
                  </a:ext>
                </a:extLst>
              </a:tr>
            </a:tbl>
          </a:graphicData>
        </a:graphic>
      </p:graphicFrame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A0C5542-72FB-62C0-C6F3-32479380AEF5}"/>
              </a:ext>
            </a:extLst>
          </p:cNvPr>
          <p:cNvSpPr/>
          <p:nvPr/>
        </p:nvSpPr>
        <p:spPr>
          <a:xfrm>
            <a:off x="3708680" y="4381600"/>
            <a:ext cx="357808" cy="1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13BCE40-F45D-1085-349A-3E6FA4B82B85}"/>
              </a:ext>
            </a:extLst>
          </p:cNvPr>
          <p:cNvSpPr/>
          <p:nvPr/>
        </p:nvSpPr>
        <p:spPr>
          <a:xfrm>
            <a:off x="3706747" y="4703428"/>
            <a:ext cx="357808" cy="1800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2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D3D7242-C3AF-678A-052C-31F42B047115}"/>
              </a:ext>
            </a:extLst>
          </p:cNvPr>
          <p:cNvSpPr/>
          <p:nvPr/>
        </p:nvSpPr>
        <p:spPr>
          <a:xfrm>
            <a:off x="4828213" y="4381370"/>
            <a:ext cx="357808" cy="1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2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E2C6F6A-2ACF-5491-D30C-9C4A53120DF4}"/>
              </a:ext>
            </a:extLst>
          </p:cNvPr>
          <p:cNvSpPr/>
          <p:nvPr/>
        </p:nvSpPr>
        <p:spPr>
          <a:xfrm>
            <a:off x="4828213" y="4703198"/>
            <a:ext cx="357808" cy="1800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1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6AE0CFC8-C1C7-C8FB-C6BE-3D24DA704CD3}"/>
              </a:ext>
            </a:extLst>
          </p:cNvPr>
          <p:cNvSpPr/>
          <p:nvPr/>
        </p:nvSpPr>
        <p:spPr>
          <a:xfrm>
            <a:off x="3706747" y="5049737"/>
            <a:ext cx="357808" cy="1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1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4F06F25-521E-52AC-BD15-B70D64020AB6}"/>
              </a:ext>
            </a:extLst>
          </p:cNvPr>
          <p:cNvSpPr/>
          <p:nvPr/>
        </p:nvSpPr>
        <p:spPr>
          <a:xfrm>
            <a:off x="4828213" y="5046691"/>
            <a:ext cx="357808" cy="1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1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21865FD7-39E4-0AA9-E63C-47D988659486}"/>
              </a:ext>
            </a:extLst>
          </p:cNvPr>
          <p:cNvSpPr/>
          <p:nvPr/>
        </p:nvSpPr>
        <p:spPr>
          <a:xfrm>
            <a:off x="3706747" y="5424185"/>
            <a:ext cx="357808" cy="1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1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3193D75-E64A-DF4D-3B0E-F1D0D13F2F14}"/>
              </a:ext>
            </a:extLst>
          </p:cNvPr>
          <p:cNvSpPr/>
          <p:nvPr/>
        </p:nvSpPr>
        <p:spPr>
          <a:xfrm>
            <a:off x="4828213" y="5421139"/>
            <a:ext cx="357808" cy="18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1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1867F11-2EA0-0C01-1B7E-0A19BE00C196}"/>
              </a:ext>
            </a:extLst>
          </p:cNvPr>
          <p:cNvSpPr/>
          <p:nvPr/>
        </p:nvSpPr>
        <p:spPr>
          <a:xfrm>
            <a:off x="3706747" y="5795817"/>
            <a:ext cx="357808" cy="1800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2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0FCCB6F-7D46-6097-1EB1-D1FCB391F3C9}"/>
              </a:ext>
            </a:extLst>
          </p:cNvPr>
          <p:cNvSpPr/>
          <p:nvPr/>
        </p:nvSpPr>
        <p:spPr>
          <a:xfrm>
            <a:off x="4828213" y="5795587"/>
            <a:ext cx="357808" cy="1800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1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112DC2-C8D5-0317-FE46-BA3C31FC3F02}"/>
              </a:ext>
            </a:extLst>
          </p:cNvPr>
          <p:cNvSpPr/>
          <p:nvPr/>
        </p:nvSpPr>
        <p:spPr>
          <a:xfrm>
            <a:off x="3706747" y="6167449"/>
            <a:ext cx="357808" cy="1800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3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3A629A3-2431-5850-A89B-6C11981E32D9}"/>
              </a:ext>
            </a:extLst>
          </p:cNvPr>
          <p:cNvSpPr/>
          <p:nvPr/>
        </p:nvSpPr>
        <p:spPr>
          <a:xfrm>
            <a:off x="4828213" y="6167449"/>
            <a:ext cx="357808" cy="1800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Montserrat" pitchFamily="2" charset="77"/>
              </a:rPr>
              <a:t>1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16CA825-BE99-7093-F517-7F3EF1AFB6D1}"/>
              </a:ext>
            </a:extLst>
          </p:cNvPr>
          <p:cNvSpPr/>
          <p:nvPr/>
        </p:nvSpPr>
        <p:spPr>
          <a:xfrm>
            <a:off x="6768549" y="3970068"/>
            <a:ext cx="2266122" cy="31369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spiderman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BC813C0-C844-2CC9-D115-B092487C3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065" y="3983732"/>
            <a:ext cx="299971" cy="299971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06706CC4-DAFC-3CDC-7C2C-5BC0C7FF7DFD}"/>
              </a:ext>
            </a:extLst>
          </p:cNvPr>
          <p:cNvGrpSpPr/>
          <p:nvPr/>
        </p:nvGrpSpPr>
        <p:grpSpPr>
          <a:xfrm>
            <a:off x="6743699" y="4433559"/>
            <a:ext cx="635000" cy="635000"/>
            <a:chOff x="990600" y="1358415"/>
            <a:chExt cx="635000" cy="6350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53A0288-A430-462E-7831-4D3A3441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1358415"/>
              <a:ext cx="635000" cy="635000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3526D5DC-FF52-D87E-90A5-ABFC45401768}"/>
                </a:ext>
              </a:extLst>
            </p:cNvPr>
            <p:cNvSpPr/>
            <p:nvPr/>
          </p:nvSpPr>
          <p:spPr>
            <a:xfrm>
              <a:off x="1129196" y="1747720"/>
              <a:ext cx="357808" cy="18000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Montserrat" pitchFamily="2" charset="77"/>
                </a:rPr>
                <a:t>1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696983B-D595-8743-F7DF-BE1364893313}"/>
              </a:ext>
            </a:extLst>
          </p:cNvPr>
          <p:cNvGrpSpPr/>
          <p:nvPr/>
        </p:nvGrpSpPr>
        <p:grpSpPr>
          <a:xfrm>
            <a:off x="6768549" y="5160587"/>
            <a:ext cx="635000" cy="635000"/>
            <a:chOff x="990600" y="2213180"/>
            <a:chExt cx="635000" cy="63500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C5DABE1-1F2C-786D-4589-11A2BFA43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2213180"/>
              <a:ext cx="635000" cy="635000"/>
            </a:xfrm>
            <a:prstGeom prst="rect">
              <a:avLst/>
            </a:prstGeom>
          </p:spPr>
        </p:pic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B9522B57-1666-F3CD-E387-AD271B1829BA}"/>
                </a:ext>
              </a:extLst>
            </p:cNvPr>
            <p:cNvSpPr/>
            <p:nvPr/>
          </p:nvSpPr>
          <p:spPr>
            <a:xfrm>
              <a:off x="1129196" y="2603378"/>
              <a:ext cx="357808" cy="180000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Montserrat" pitchFamily="2" charset="77"/>
                </a:rPr>
                <a:t>2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182195F-7B9E-78FB-8306-B1873A1AC349}"/>
              </a:ext>
            </a:extLst>
          </p:cNvPr>
          <p:cNvSpPr/>
          <p:nvPr/>
        </p:nvSpPr>
        <p:spPr>
          <a:xfrm>
            <a:off x="7403549" y="4511597"/>
            <a:ext cx="1501912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592D151-1F78-D0B8-6C56-9D269E93C008}"/>
              </a:ext>
            </a:extLst>
          </p:cNvPr>
          <p:cNvSpPr/>
          <p:nvPr/>
        </p:nvSpPr>
        <p:spPr>
          <a:xfrm>
            <a:off x="7403549" y="4685198"/>
            <a:ext cx="1501912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08BEC8-2433-A19B-4840-0BD79DAE2961}"/>
              </a:ext>
            </a:extLst>
          </p:cNvPr>
          <p:cNvSpPr/>
          <p:nvPr/>
        </p:nvSpPr>
        <p:spPr>
          <a:xfrm>
            <a:off x="7403549" y="4847247"/>
            <a:ext cx="864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598D8C-D00A-A3C2-F1B4-8F1AF1222643}"/>
              </a:ext>
            </a:extLst>
          </p:cNvPr>
          <p:cNvSpPr/>
          <p:nvPr/>
        </p:nvSpPr>
        <p:spPr>
          <a:xfrm>
            <a:off x="7403549" y="5225971"/>
            <a:ext cx="1501912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FE04A5-7748-7C73-133D-167B8E5E2FB1}"/>
              </a:ext>
            </a:extLst>
          </p:cNvPr>
          <p:cNvSpPr/>
          <p:nvPr/>
        </p:nvSpPr>
        <p:spPr>
          <a:xfrm>
            <a:off x="7403549" y="5399572"/>
            <a:ext cx="1501912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354C05E-25D6-5465-1B8E-D4B663E37DE3}"/>
              </a:ext>
            </a:extLst>
          </p:cNvPr>
          <p:cNvSpPr/>
          <p:nvPr/>
        </p:nvSpPr>
        <p:spPr>
          <a:xfrm>
            <a:off x="7403549" y="5561621"/>
            <a:ext cx="864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2730C22F-5C60-387C-CABF-917D403EF229}"/>
              </a:ext>
            </a:extLst>
          </p:cNvPr>
          <p:cNvSpPr/>
          <p:nvPr/>
        </p:nvSpPr>
        <p:spPr>
          <a:xfrm>
            <a:off x="9536598" y="3983732"/>
            <a:ext cx="2266122" cy="31369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funny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119E137-C420-C563-5850-189696542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3114" y="3997396"/>
            <a:ext cx="299971" cy="299971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71E2B513-F36C-1A7D-167B-DCFC991DA647}"/>
              </a:ext>
            </a:extLst>
          </p:cNvPr>
          <p:cNvSpPr/>
          <p:nvPr/>
        </p:nvSpPr>
        <p:spPr>
          <a:xfrm>
            <a:off x="10171598" y="4525261"/>
            <a:ext cx="1501912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CB2362-8A8B-6FA8-8C4B-25E78C1FC4DB}"/>
              </a:ext>
            </a:extLst>
          </p:cNvPr>
          <p:cNvSpPr/>
          <p:nvPr/>
        </p:nvSpPr>
        <p:spPr>
          <a:xfrm>
            <a:off x="10171598" y="4698862"/>
            <a:ext cx="1501912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A39B8AB-7C8D-2CAB-6129-075DE87CFFA9}"/>
              </a:ext>
            </a:extLst>
          </p:cNvPr>
          <p:cNvSpPr/>
          <p:nvPr/>
        </p:nvSpPr>
        <p:spPr>
          <a:xfrm>
            <a:off x="10171598" y="4860911"/>
            <a:ext cx="864000" cy="10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692A531-5037-38FA-FFDD-E4A816C8C37D}"/>
              </a:ext>
            </a:extLst>
          </p:cNvPr>
          <p:cNvGrpSpPr/>
          <p:nvPr/>
        </p:nvGrpSpPr>
        <p:grpSpPr>
          <a:xfrm>
            <a:off x="9511749" y="4433559"/>
            <a:ext cx="635000" cy="635000"/>
            <a:chOff x="990600" y="3067945"/>
            <a:chExt cx="635000" cy="63500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5A8B599-3127-D9EF-4292-079BE341E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600" y="3067945"/>
              <a:ext cx="635000" cy="635000"/>
            </a:xfrm>
            <a:prstGeom prst="rect">
              <a:avLst/>
            </a:prstGeom>
          </p:spPr>
        </p:pic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D5CD4287-1B62-EFAA-D8C4-E866A926F66C}"/>
                </a:ext>
              </a:extLst>
            </p:cNvPr>
            <p:cNvSpPr/>
            <p:nvPr/>
          </p:nvSpPr>
          <p:spPr>
            <a:xfrm>
              <a:off x="1129196" y="3453247"/>
              <a:ext cx="357808" cy="180000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latin typeface="Montserrat" pitchFamily="2" charset="7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57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FBA3E28-D642-7BB0-026A-F8E904079F66}"/>
              </a:ext>
            </a:extLst>
          </p:cNvPr>
          <p:cNvSpPr/>
          <p:nvPr/>
        </p:nvSpPr>
        <p:spPr>
          <a:xfrm>
            <a:off x="7150091" y="1702785"/>
            <a:ext cx="4617839" cy="3588946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16715F-0FD8-F159-2B3C-79BAC3A4DFA5}"/>
              </a:ext>
            </a:extLst>
          </p:cNvPr>
          <p:cNvSpPr/>
          <p:nvPr/>
        </p:nvSpPr>
        <p:spPr>
          <a:xfrm rot="1895925">
            <a:off x="8680879" y="1940436"/>
            <a:ext cx="1121450" cy="517644"/>
          </a:xfrm>
          <a:custGeom>
            <a:avLst/>
            <a:gdLst>
              <a:gd name="connsiteX0" fmla="*/ 0 w 1121450"/>
              <a:gd name="connsiteY0" fmla="*/ 258822 h 517644"/>
              <a:gd name="connsiteX1" fmla="*/ 560725 w 1121450"/>
              <a:gd name="connsiteY1" fmla="*/ 0 h 517644"/>
              <a:gd name="connsiteX2" fmla="*/ 1121450 w 1121450"/>
              <a:gd name="connsiteY2" fmla="*/ 258822 h 517644"/>
              <a:gd name="connsiteX3" fmla="*/ 560725 w 1121450"/>
              <a:gd name="connsiteY3" fmla="*/ 517644 h 517644"/>
              <a:gd name="connsiteX4" fmla="*/ 0 w 1121450"/>
              <a:gd name="connsiteY4" fmla="*/ 258822 h 517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50" h="517644" fill="none" extrusionOk="0">
                <a:moveTo>
                  <a:pt x="0" y="258822"/>
                </a:moveTo>
                <a:cubicBezTo>
                  <a:pt x="15342" y="117699"/>
                  <a:pt x="274594" y="-48463"/>
                  <a:pt x="560725" y="0"/>
                </a:cubicBezTo>
                <a:cubicBezTo>
                  <a:pt x="836541" y="-5186"/>
                  <a:pt x="1118180" y="118958"/>
                  <a:pt x="1121450" y="258822"/>
                </a:cubicBezTo>
                <a:cubicBezTo>
                  <a:pt x="1118203" y="370802"/>
                  <a:pt x="824523" y="581408"/>
                  <a:pt x="560725" y="517644"/>
                </a:cubicBezTo>
                <a:cubicBezTo>
                  <a:pt x="282921" y="535490"/>
                  <a:pt x="5971" y="403201"/>
                  <a:pt x="0" y="258822"/>
                </a:cubicBezTo>
                <a:close/>
              </a:path>
              <a:path w="1121450" h="517644" stroke="0" extrusionOk="0">
                <a:moveTo>
                  <a:pt x="0" y="258822"/>
                </a:moveTo>
                <a:cubicBezTo>
                  <a:pt x="-10053" y="109678"/>
                  <a:pt x="229335" y="8148"/>
                  <a:pt x="560725" y="0"/>
                </a:cubicBezTo>
                <a:cubicBezTo>
                  <a:pt x="875538" y="1081"/>
                  <a:pt x="1106636" y="116350"/>
                  <a:pt x="1121450" y="258822"/>
                </a:cubicBezTo>
                <a:cubicBezTo>
                  <a:pt x="1095171" y="427428"/>
                  <a:pt x="868619" y="527518"/>
                  <a:pt x="560725" y="517644"/>
                </a:cubicBezTo>
                <a:cubicBezTo>
                  <a:pt x="239820" y="511503"/>
                  <a:pt x="21706" y="412136"/>
                  <a:pt x="0" y="258822"/>
                </a:cubicBezTo>
                <a:close/>
              </a:path>
            </a:pathLst>
          </a:custGeom>
          <a:pattFill prst="pct5">
            <a:fgClr>
              <a:schemeClr val="accent5">
                <a:lumMod val="50000"/>
              </a:schemeClr>
            </a:fgClr>
            <a:bgClr>
              <a:schemeClr val="bg1"/>
            </a:bgClr>
          </a:pattFill>
          <a:ln>
            <a:solidFill>
              <a:schemeClr val="accent5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AD9EC-830E-BBDB-9766-613A2C5A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Vector search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CED3052-DAA9-F77C-4C46-8839E3412BA6}"/>
              </a:ext>
            </a:extLst>
          </p:cNvPr>
          <p:cNvCxnSpPr>
            <a:cxnSpLocks/>
          </p:cNvCxnSpPr>
          <p:nvPr/>
        </p:nvCxnSpPr>
        <p:spPr>
          <a:xfrm>
            <a:off x="6859963" y="5331489"/>
            <a:ext cx="505641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AE11B1-30C9-AF9D-E59D-31ED3C3204CD}"/>
              </a:ext>
            </a:extLst>
          </p:cNvPr>
          <p:cNvCxnSpPr>
            <a:cxnSpLocks/>
          </p:cNvCxnSpPr>
          <p:nvPr/>
        </p:nvCxnSpPr>
        <p:spPr>
          <a:xfrm rot="16200000">
            <a:off x="5069264" y="3557115"/>
            <a:ext cx="4082143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A3D2339-EA31-1D03-3A92-7A2B5E802214}"/>
              </a:ext>
            </a:extLst>
          </p:cNvPr>
          <p:cNvSpPr>
            <a:spLocks noChangeAspect="1"/>
          </p:cNvSpPr>
          <p:nvPr/>
        </p:nvSpPr>
        <p:spPr>
          <a:xfrm>
            <a:off x="8639334" y="3614412"/>
            <a:ext cx="216000" cy="216000"/>
          </a:xfrm>
          <a:prstGeom prst="ellipse">
            <a:avLst/>
          </a:pr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7BCD16-BBF3-9F81-198E-3475C4FF4F1C}"/>
              </a:ext>
            </a:extLst>
          </p:cNvPr>
          <p:cNvSpPr>
            <a:spLocks noChangeAspect="1"/>
          </p:cNvSpPr>
          <p:nvPr/>
        </p:nvSpPr>
        <p:spPr>
          <a:xfrm>
            <a:off x="9245828" y="3832983"/>
            <a:ext cx="216000" cy="216000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9A89D9-A0F3-410C-83C9-8D4A57D209AE}"/>
              </a:ext>
            </a:extLst>
          </p:cNvPr>
          <p:cNvSpPr>
            <a:spLocks noChangeAspect="1"/>
          </p:cNvSpPr>
          <p:nvPr/>
        </p:nvSpPr>
        <p:spPr>
          <a:xfrm>
            <a:off x="8804183" y="4205511"/>
            <a:ext cx="216000" cy="216000"/>
          </a:xfrm>
          <a:prstGeom prst="ellipse">
            <a:avLst/>
          </a:prstGeom>
          <a:solidFill>
            <a:schemeClr val="accent6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8A0BA3-AB13-C375-E9C9-9448BCA6CE8A}"/>
              </a:ext>
            </a:extLst>
          </p:cNvPr>
          <p:cNvSpPr>
            <a:spLocks noChangeAspect="1"/>
          </p:cNvSpPr>
          <p:nvPr/>
        </p:nvSpPr>
        <p:spPr>
          <a:xfrm>
            <a:off x="10164039" y="2831767"/>
            <a:ext cx="216000" cy="216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20AAEF-8769-CD44-664F-238C494869A7}"/>
              </a:ext>
            </a:extLst>
          </p:cNvPr>
          <p:cNvSpPr>
            <a:spLocks noChangeAspect="1"/>
          </p:cNvSpPr>
          <p:nvPr/>
        </p:nvSpPr>
        <p:spPr>
          <a:xfrm>
            <a:off x="10272039" y="3266382"/>
            <a:ext cx="216000" cy="216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DD41D2-503E-ED20-4CE8-ECF6DF5FA3F9}"/>
              </a:ext>
            </a:extLst>
          </p:cNvPr>
          <p:cNvSpPr>
            <a:spLocks noChangeAspect="1"/>
          </p:cNvSpPr>
          <p:nvPr/>
        </p:nvSpPr>
        <p:spPr>
          <a:xfrm>
            <a:off x="10460386" y="2668217"/>
            <a:ext cx="216000" cy="216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FD2EDE-6183-62F4-AD24-DB287D27620D}"/>
              </a:ext>
            </a:extLst>
          </p:cNvPr>
          <p:cNvSpPr>
            <a:spLocks noChangeAspect="1"/>
          </p:cNvSpPr>
          <p:nvPr/>
        </p:nvSpPr>
        <p:spPr>
          <a:xfrm>
            <a:off x="8952104" y="1901565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2AE211-9887-D595-56BA-ED95096C3B8B}"/>
              </a:ext>
            </a:extLst>
          </p:cNvPr>
          <p:cNvSpPr>
            <a:spLocks noChangeAspect="1"/>
          </p:cNvSpPr>
          <p:nvPr/>
        </p:nvSpPr>
        <p:spPr>
          <a:xfrm>
            <a:off x="9329229" y="2296718"/>
            <a:ext cx="216000" cy="216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0F224B-1BED-DEAF-C6C4-CF55E728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72" y="2273127"/>
            <a:ext cx="396000" cy="39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DD81BF-F3A2-C4E0-0582-FAA727B89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09" y="2259042"/>
            <a:ext cx="396000" cy="396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8F97CB2-BF46-EFDA-E943-50F2E99A3AC6}"/>
              </a:ext>
            </a:extLst>
          </p:cNvPr>
          <p:cNvGrpSpPr/>
          <p:nvPr/>
        </p:nvGrpSpPr>
        <p:grpSpPr>
          <a:xfrm>
            <a:off x="3163278" y="2209516"/>
            <a:ext cx="1668169" cy="495051"/>
            <a:chOff x="1797686" y="2368863"/>
            <a:chExt cx="1668169" cy="4950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00D5E5-4B40-F504-A724-C6DEC0F9576B}"/>
                </a:ext>
              </a:extLst>
            </p:cNvPr>
            <p:cNvSpPr txBox="1"/>
            <p:nvPr/>
          </p:nvSpPr>
          <p:spPr>
            <a:xfrm>
              <a:off x="1798130" y="2368863"/>
              <a:ext cx="16677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Bradley Hand" pitchFamily="2" charset="77"/>
                </a:rPr>
                <a:t>[</a:t>
              </a:r>
              <a:r>
                <a:rPr lang="en-GB" sz="1000" dirty="0">
                  <a:latin typeface="Bradley Hand" pitchFamily="2" charset="77"/>
                </a:rPr>
                <a:t>-0.004828, -0.02983</a:t>
              </a:r>
              <a:r>
                <a:rPr lang="en-GB" sz="1100" b="1" dirty="0">
                  <a:latin typeface="Bradley Hand" pitchFamily="2" charset="77"/>
                </a:rPr>
                <a:t>]</a:t>
              </a:r>
              <a:endParaRPr lang="en-GB" sz="1000" b="1" dirty="0">
                <a:latin typeface="Bradley Hand" pitchFamily="2" charset="7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156504-F750-AD7F-A5D5-4141BD7B312D}"/>
                </a:ext>
              </a:extLst>
            </p:cNvPr>
            <p:cNvSpPr txBox="1"/>
            <p:nvPr/>
          </p:nvSpPr>
          <p:spPr>
            <a:xfrm>
              <a:off x="1797686" y="2602304"/>
              <a:ext cx="16677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Bradley Hand" pitchFamily="2" charset="77"/>
                </a:rPr>
                <a:t>[</a:t>
              </a:r>
              <a:r>
                <a:rPr lang="en-GB" sz="1000" dirty="0">
                  <a:latin typeface="Bradley Hand" pitchFamily="2" charset="77"/>
                </a:rPr>
                <a:t>-0.004828, -0.02983</a:t>
              </a:r>
              <a:r>
                <a:rPr lang="en-GB" sz="1100" b="1" dirty="0">
                  <a:latin typeface="Bradley Hand" pitchFamily="2" charset="77"/>
                </a:rPr>
                <a:t>]</a:t>
              </a:r>
              <a:endParaRPr lang="en-GB" sz="1000" b="1" dirty="0">
                <a:latin typeface="Bradley Hand" pitchFamily="2" charset="77"/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2FE886E-3128-ADE5-40CA-E10A8EBFCF8A}"/>
              </a:ext>
            </a:extLst>
          </p:cNvPr>
          <p:cNvSpPr>
            <a:spLocks noChangeAspect="1"/>
          </p:cNvSpPr>
          <p:nvPr/>
        </p:nvSpPr>
        <p:spPr>
          <a:xfrm>
            <a:off x="8487437" y="1989226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199306E5-3BB4-D482-24DE-5D9125DED6EB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4831447" y="2020858"/>
            <a:ext cx="3687622" cy="319463"/>
          </a:xfrm>
          <a:prstGeom prst="curvedConnector4">
            <a:avLst>
              <a:gd name="adj1" fmla="val 49571"/>
              <a:gd name="adj2" fmla="val 181459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27B290C-2483-DFDA-AA69-DF46B9C5D60B}"/>
              </a:ext>
            </a:extLst>
          </p:cNvPr>
          <p:cNvSpPr>
            <a:spLocks noChangeAspect="1"/>
          </p:cNvSpPr>
          <p:nvPr/>
        </p:nvSpPr>
        <p:spPr>
          <a:xfrm>
            <a:off x="3717497" y="4011639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5193AD5-D66C-49E9-BA5C-36C8A4AB5CD9}"/>
              </a:ext>
            </a:extLst>
          </p:cNvPr>
          <p:cNvSpPr>
            <a:spLocks noChangeAspect="1"/>
          </p:cNvSpPr>
          <p:nvPr/>
        </p:nvSpPr>
        <p:spPr>
          <a:xfrm>
            <a:off x="3717497" y="4388173"/>
            <a:ext cx="216000" cy="216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E6A1A0E9-D720-C395-FD3E-E959D78769C1}"/>
              </a:ext>
            </a:extLst>
          </p:cNvPr>
          <p:cNvCxnSpPr>
            <a:cxnSpLocks/>
            <a:stCxn id="33" idx="5"/>
            <a:endCxn id="35" idx="6"/>
          </p:cNvCxnSpPr>
          <p:nvPr/>
        </p:nvCxnSpPr>
        <p:spPr>
          <a:xfrm rot="5400000">
            <a:off x="5930083" y="566303"/>
            <a:ext cx="1556751" cy="5549921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B9F637-4F9C-EB26-1B79-2004C5426D0A}"/>
              </a:ext>
            </a:extLst>
          </p:cNvPr>
          <p:cNvSpPr txBox="1"/>
          <p:nvPr/>
        </p:nvSpPr>
        <p:spPr>
          <a:xfrm>
            <a:off x="9347681" y="1685717"/>
            <a:ext cx="105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Bradley Hand" pitchFamily="2" charset="77"/>
              </a:rPr>
              <a:t>Nearest</a:t>
            </a:r>
          </a:p>
          <a:p>
            <a:pPr algn="ctr"/>
            <a:r>
              <a:rPr lang="en-GB" sz="1200" dirty="0">
                <a:latin typeface="Bradley Hand" pitchFamily="2" charset="77"/>
              </a:rPr>
              <a:t>Neighbours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293686-8D47-9BE3-E994-E2E747F28847}"/>
              </a:ext>
            </a:extLst>
          </p:cNvPr>
          <p:cNvSpPr txBox="1"/>
          <p:nvPr/>
        </p:nvSpPr>
        <p:spPr>
          <a:xfrm>
            <a:off x="617213" y="2704567"/>
            <a:ext cx="1054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Bradley Hand" pitchFamily="2" charset="77"/>
              </a:rPr>
              <a:t>User query</a:t>
            </a:r>
          </a:p>
          <a:p>
            <a:pPr algn="ctr"/>
            <a:r>
              <a:rPr lang="en-GB" sz="1200" dirty="0">
                <a:latin typeface="Bradley Hand" pitchFamily="2" charset="77"/>
              </a:rPr>
              <a:t>is sent to LLM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A6E288-D75D-8C13-D111-3FE2746AA454}"/>
              </a:ext>
            </a:extLst>
          </p:cNvPr>
          <p:cNvSpPr txBox="1"/>
          <p:nvPr/>
        </p:nvSpPr>
        <p:spPr>
          <a:xfrm>
            <a:off x="1803667" y="2704566"/>
            <a:ext cx="1054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Bradley Hand" pitchFamily="2" charset="77"/>
              </a:rPr>
              <a:t>LLM</a:t>
            </a:r>
          </a:p>
          <a:p>
            <a:pPr algn="ctr"/>
            <a:r>
              <a:rPr lang="en-GB" sz="1200" dirty="0">
                <a:latin typeface="Bradley Hand" pitchFamily="2" charset="77"/>
              </a:rPr>
              <a:t>embeddings</a:t>
            </a:r>
          </a:p>
          <a:p>
            <a:pPr algn="ctr"/>
            <a:r>
              <a:rPr lang="en-GB" sz="1200" dirty="0">
                <a:latin typeface="Bradley Hand" pitchFamily="2" charset="77"/>
              </a:rPr>
              <a:t>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1C27FD-D84D-9578-DC8D-FDAEF5A94BB1}"/>
              </a:ext>
            </a:extLst>
          </p:cNvPr>
          <p:cNvSpPr txBox="1"/>
          <p:nvPr/>
        </p:nvSpPr>
        <p:spPr>
          <a:xfrm>
            <a:off x="3162833" y="2669127"/>
            <a:ext cx="1436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Bradley Hand" pitchFamily="2" charset="77"/>
              </a:rPr>
              <a:t>query is transformed to vector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5A153D-11F5-9215-B89D-CD35AA508CF0}"/>
              </a:ext>
            </a:extLst>
          </p:cNvPr>
          <p:cNvSpPr txBox="1"/>
          <p:nvPr/>
        </p:nvSpPr>
        <p:spPr>
          <a:xfrm>
            <a:off x="4453311" y="4089677"/>
            <a:ext cx="1054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Bradley Hand" pitchFamily="2" charset="77"/>
              </a:rPr>
              <a:t>search</a:t>
            </a:r>
          </a:p>
          <a:p>
            <a:pPr algn="ctr"/>
            <a:r>
              <a:rPr lang="en-GB" sz="1200" dirty="0">
                <a:latin typeface="Bradley Hand" pitchFamily="2" charset="77"/>
              </a:rPr>
              <a:t>results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7B96377-72D5-5596-31F5-A63956B97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104" y="1879185"/>
            <a:ext cx="252000" cy="252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A94F34B-930B-99CD-7535-146FE9A7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229" y="2275837"/>
            <a:ext cx="252000" cy="252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29D7DF4-2DA6-3AC8-67C7-39969857B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334" y="3596412"/>
            <a:ext cx="252000" cy="252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88FFDA6-33CB-90F6-2CB1-0A8FB11DB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577" y="4187475"/>
            <a:ext cx="252000" cy="25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5FB7A41-0FD5-DD1A-9B90-28F4B2A87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681" y="3810695"/>
            <a:ext cx="252000" cy="252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273BB81-6B47-4345-0F2A-8A15D5700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2386" y="2650217"/>
            <a:ext cx="252000" cy="252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CAF40A6-2854-E5F5-7BDF-4BA17BB0B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039" y="2813767"/>
            <a:ext cx="252000" cy="252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AA25B0F-8CE6-3005-62CE-7810E1C77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039" y="3247300"/>
            <a:ext cx="252000" cy="25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4A904C6-902A-4D7F-3F93-724B45858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497" y="3993639"/>
            <a:ext cx="252000" cy="25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90E5D5B-1B77-C20B-31EB-0238A4EFC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497" y="4370173"/>
            <a:ext cx="252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50458-ED34-984E-CA64-1E566DEA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BFB196-F4E4-A46D-EB2D-C045ABAD3519}"/>
              </a:ext>
            </a:extLst>
          </p:cNvPr>
          <p:cNvSpPr txBox="1"/>
          <p:nvPr/>
        </p:nvSpPr>
        <p:spPr>
          <a:xfrm>
            <a:off x="838200" y="1428067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A single query request that includes both search and vectors query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Executing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itchFamily="2" charset="77"/>
              </a:rPr>
              <a:t>With merged results in the query response, scored using Reciprocal Rank Fusion (RRF)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91F934-A334-C68A-3524-878B0F8CC52E}"/>
              </a:ext>
            </a:extLst>
          </p:cNvPr>
          <p:cNvGrpSpPr/>
          <p:nvPr/>
        </p:nvGrpSpPr>
        <p:grpSpPr>
          <a:xfrm>
            <a:off x="3559380" y="2571179"/>
            <a:ext cx="6665843" cy="811455"/>
            <a:chOff x="838200" y="2838606"/>
            <a:chExt cx="6665843" cy="81145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1D24FD-A7F5-7D04-3C74-8333B850A2E6}"/>
                </a:ext>
              </a:extLst>
            </p:cNvPr>
            <p:cNvSpPr txBox="1"/>
            <p:nvPr/>
          </p:nvSpPr>
          <p:spPr>
            <a:xfrm>
              <a:off x="838200" y="3059668"/>
              <a:ext cx="9508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latin typeface="Montserrat" pitchFamily="2" charset="77"/>
                </a:rPr>
                <a:t>RRF =</a:t>
              </a:r>
              <a:endParaRPr lang="en-GB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954D1F-114A-0B30-110D-106FA0AE53FB}"/>
                </a:ext>
              </a:extLst>
            </p:cNvPr>
            <p:cNvSpPr txBox="1"/>
            <p:nvPr/>
          </p:nvSpPr>
          <p:spPr>
            <a:xfrm>
              <a:off x="2106634" y="2905780"/>
              <a:ext cx="2648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600" b="1" dirty="0">
                  <a:latin typeface="Montserrat" pitchFamily="2" charset="77"/>
                </a:rPr>
                <a:t>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B54E5DD-68D5-A44B-4C80-98A4292E7A7B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1789042" y="3244334"/>
              <a:ext cx="90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F8D862-4FB6-1BD9-B6BA-5B56429E2CE0}"/>
                </a:ext>
              </a:extLst>
            </p:cNvPr>
            <p:cNvSpPr txBox="1"/>
            <p:nvPr/>
          </p:nvSpPr>
          <p:spPr>
            <a:xfrm>
              <a:off x="1716456" y="3309729"/>
              <a:ext cx="10659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>
                  <a:latin typeface="Montserrat" pitchFamily="2" charset="77"/>
                </a:rPr>
                <a:t>(rank + k)</a:t>
              </a:r>
              <a:endParaRPr lang="en-GB" sz="1400" b="1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A8A48ED8-C1B4-B6BE-90BA-2F74EEDF2EA2}"/>
                </a:ext>
              </a:extLst>
            </p:cNvPr>
            <p:cNvSpPr/>
            <p:nvPr/>
          </p:nvSpPr>
          <p:spPr>
            <a:xfrm>
              <a:off x="2976816" y="2838606"/>
              <a:ext cx="159026" cy="811455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7D65FE-61B1-3810-C177-A261AC8C0F78}"/>
                </a:ext>
              </a:extLst>
            </p:cNvPr>
            <p:cNvSpPr txBox="1"/>
            <p:nvPr/>
          </p:nvSpPr>
          <p:spPr>
            <a:xfrm>
              <a:off x="3056328" y="2838606"/>
              <a:ext cx="44477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>
                  <a:latin typeface="Montserrat" pitchFamily="2" charset="77"/>
                </a:rPr>
                <a:t>rank</a:t>
              </a:r>
              <a:r>
                <a:rPr lang="en-GB" sz="1400" dirty="0">
                  <a:latin typeface="Montserrat" pitchFamily="2" charset="77"/>
                </a:rPr>
                <a:t>: position of the document in the list</a:t>
              </a:r>
              <a:endParaRPr lang="en-GB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84C3BE-2057-1090-2BBA-0ABF2262456E}"/>
                </a:ext>
              </a:extLst>
            </p:cNvPr>
            <p:cNvSpPr txBox="1"/>
            <p:nvPr/>
          </p:nvSpPr>
          <p:spPr>
            <a:xfrm>
              <a:off x="3056327" y="3308721"/>
              <a:ext cx="44477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>
                  <a:latin typeface="Montserrat" pitchFamily="2" charset="77"/>
                </a:rPr>
                <a:t>k</a:t>
              </a:r>
              <a:r>
                <a:rPr lang="en-GB" sz="1400" dirty="0">
                  <a:latin typeface="Montserrat" pitchFamily="2" charset="77"/>
                </a:rPr>
                <a:t>: constant = 60</a:t>
              </a:r>
              <a:endParaRPr lang="en-GB" sz="1400" dirty="0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D00BD76-1228-EBC2-C900-399FD54EC9BC}"/>
              </a:ext>
            </a:extLst>
          </p:cNvPr>
          <p:cNvSpPr/>
          <p:nvPr/>
        </p:nvSpPr>
        <p:spPr>
          <a:xfrm>
            <a:off x="261731" y="4104137"/>
            <a:ext cx="2669194" cy="2056387"/>
          </a:xfrm>
          <a:custGeom>
            <a:avLst/>
            <a:gdLst>
              <a:gd name="connsiteX0" fmla="*/ 0 w 2669194"/>
              <a:gd name="connsiteY0" fmla="*/ 94306 h 2056387"/>
              <a:gd name="connsiteX1" fmla="*/ 94306 w 2669194"/>
              <a:gd name="connsiteY1" fmla="*/ 0 h 2056387"/>
              <a:gd name="connsiteX2" fmla="*/ 590422 w 2669194"/>
              <a:gd name="connsiteY2" fmla="*/ 0 h 2056387"/>
              <a:gd name="connsiteX3" fmla="*/ 1036927 w 2669194"/>
              <a:gd name="connsiteY3" fmla="*/ 0 h 2056387"/>
              <a:gd name="connsiteX4" fmla="*/ 1557849 w 2669194"/>
              <a:gd name="connsiteY4" fmla="*/ 0 h 2056387"/>
              <a:gd name="connsiteX5" fmla="*/ 2004354 w 2669194"/>
              <a:gd name="connsiteY5" fmla="*/ 0 h 2056387"/>
              <a:gd name="connsiteX6" fmla="*/ 2574888 w 2669194"/>
              <a:gd name="connsiteY6" fmla="*/ 0 h 2056387"/>
              <a:gd name="connsiteX7" fmla="*/ 2669194 w 2669194"/>
              <a:gd name="connsiteY7" fmla="*/ 94306 h 2056387"/>
              <a:gd name="connsiteX8" fmla="*/ 2669194 w 2669194"/>
              <a:gd name="connsiteY8" fmla="*/ 579928 h 2056387"/>
              <a:gd name="connsiteX9" fmla="*/ 2669194 w 2669194"/>
              <a:gd name="connsiteY9" fmla="*/ 990838 h 2056387"/>
              <a:gd name="connsiteX10" fmla="*/ 2669194 w 2669194"/>
              <a:gd name="connsiteY10" fmla="*/ 1420426 h 2056387"/>
              <a:gd name="connsiteX11" fmla="*/ 2669194 w 2669194"/>
              <a:gd name="connsiteY11" fmla="*/ 1962081 h 2056387"/>
              <a:gd name="connsiteX12" fmla="*/ 2574888 w 2669194"/>
              <a:gd name="connsiteY12" fmla="*/ 2056387 h 2056387"/>
              <a:gd name="connsiteX13" fmla="*/ 2128383 w 2669194"/>
              <a:gd name="connsiteY13" fmla="*/ 2056387 h 2056387"/>
              <a:gd name="connsiteX14" fmla="*/ 1657073 w 2669194"/>
              <a:gd name="connsiteY14" fmla="*/ 2056387 h 2056387"/>
              <a:gd name="connsiteX15" fmla="*/ 1160956 w 2669194"/>
              <a:gd name="connsiteY15" fmla="*/ 2056387 h 2056387"/>
              <a:gd name="connsiteX16" fmla="*/ 714451 w 2669194"/>
              <a:gd name="connsiteY16" fmla="*/ 2056387 h 2056387"/>
              <a:gd name="connsiteX17" fmla="*/ 94306 w 2669194"/>
              <a:gd name="connsiteY17" fmla="*/ 2056387 h 2056387"/>
              <a:gd name="connsiteX18" fmla="*/ 0 w 2669194"/>
              <a:gd name="connsiteY18" fmla="*/ 1962081 h 2056387"/>
              <a:gd name="connsiteX19" fmla="*/ 0 w 2669194"/>
              <a:gd name="connsiteY19" fmla="*/ 1551171 h 2056387"/>
              <a:gd name="connsiteX20" fmla="*/ 0 w 2669194"/>
              <a:gd name="connsiteY20" fmla="*/ 1102905 h 2056387"/>
              <a:gd name="connsiteX21" fmla="*/ 0 w 2669194"/>
              <a:gd name="connsiteY21" fmla="*/ 617283 h 2056387"/>
              <a:gd name="connsiteX22" fmla="*/ 0 w 2669194"/>
              <a:gd name="connsiteY22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69194" h="2056387" fill="none" extrusionOk="0">
                <a:moveTo>
                  <a:pt x="0" y="94306"/>
                </a:moveTo>
                <a:cubicBezTo>
                  <a:pt x="-7832" y="41779"/>
                  <a:pt x="46310" y="3519"/>
                  <a:pt x="94306" y="0"/>
                </a:cubicBezTo>
                <a:cubicBezTo>
                  <a:pt x="330773" y="-28383"/>
                  <a:pt x="394712" y="39023"/>
                  <a:pt x="590422" y="0"/>
                </a:cubicBezTo>
                <a:cubicBezTo>
                  <a:pt x="786132" y="-39023"/>
                  <a:pt x="913719" y="33863"/>
                  <a:pt x="1036927" y="0"/>
                </a:cubicBezTo>
                <a:cubicBezTo>
                  <a:pt x="1160136" y="-33863"/>
                  <a:pt x="1304154" y="57823"/>
                  <a:pt x="1557849" y="0"/>
                </a:cubicBezTo>
                <a:cubicBezTo>
                  <a:pt x="1811544" y="-57823"/>
                  <a:pt x="1906510" y="24038"/>
                  <a:pt x="2004354" y="0"/>
                </a:cubicBezTo>
                <a:cubicBezTo>
                  <a:pt x="2102198" y="-24038"/>
                  <a:pt x="2396264" y="60982"/>
                  <a:pt x="2574888" y="0"/>
                </a:cubicBezTo>
                <a:cubicBezTo>
                  <a:pt x="2618193" y="8887"/>
                  <a:pt x="2662637" y="56254"/>
                  <a:pt x="2669194" y="94306"/>
                </a:cubicBezTo>
                <a:cubicBezTo>
                  <a:pt x="2723295" y="335092"/>
                  <a:pt x="2626949" y="351247"/>
                  <a:pt x="2669194" y="579928"/>
                </a:cubicBezTo>
                <a:cubicBezTo>
                  <a:pt x="2711439" y="808609"/>
                  <a:pt x="2626150" y="793124"/>
                  <a:pt x="2669194" y="990838"/>
                </a:cubicBezTo>
                <a:cubicBezTo>
                  <a:pt x="2712238" y="1188552"/>
                  <a:pt x="2629430" y="1251767"/>
                  <a:pt x="2669194" y="1420426"/>
                </a:cubicBezTo>
                <a:cubicBezTo>
                  <a:pt x="2708958" y="1589085"/>
                  <a:pt x="2634728" y="1824157"/>
                  <a:pt x="2669194" y="1962081"/>
                </a:cubicBezTo>
                <a:cubicBezTo>
                  <a:pt x="2672040" y="2013412"/>
                  <a:pt x="2625421" y="2067132"/>
                  <a:pt x="2574888" y="2056387"/>
                </a:cubicBezTo>
                <a:cubicBezTo>
                  <a:pt x="2467324" y="2105059"/>
                  <a:pt x="2342248" y="2017007"/>
                  <a:pt x="2128383" y="2056387"/>
                </a:cubicBezTo>
                <a:cubicBezTo>
                  <a:pt x="1914518" y="2095767"/>
                  <a:pt x="1884148" y="2046194"/>
                  <a:pt x="1657073" y="2056387"/>
                </a:cubicBezTo>
                <a:cubicBezTo>
                  <a:pt x="1429998" y="2066580"/>
                  <a:pt x="1350296" y="2021574"/>
                  <a:pt x="1160956" y="2056387"/>
                </a:cubicBezTo>
                <a:cubicBezTo>
                  <a:pt x="971616" y="2091200"/>
                  <a:pt x="906136" y="2020580"/>
                  <a:pt x="714451" y="2056387"/>
                </a:cubicBezTo>
                <a:cubicBezTo>
                  <a:pt x="522767" y="2092194"/>
                  <a:pt x="283664" y="2028578"/>
                  <a:pt x="94306" y="2056387"/>
                </a:cubicBezTo>
                <a:cubicBezTo>
                  <a:pt x="37679" y="2048272"/>
                  <a:pt x="-3312" y="2015704"/>
                  <a:pt x="0" y="1962081"/>
                </a:cubicBezTo>
                <a:cubicBezTo>
                  <a:pt x="-46796" y="1848414"/>
                  <a:pt x="1701" y="1668171"/>
                  <a:pt x="0" y="1551171"/>
                </a:cubicBezTo>
                <a:cubicBezTo>
                  <a:pt x="-1701" y="1434171"/>
                  <a:pt x="43599" y="1197278"/>
                  <a:pt x="0" y="1102905"/>
                </a:cubicBezTo>
                <a:cubicBezTo>
                  <a:pt x="-43599" y="1008532"/>
                  <a:pt x="56848" y="795489"/>
                  <a:pt x="0" y="617283"/>
                </a:cubicBezTo>
                <a:cubicBezTo>
                  <a:pt x="-56848" y="439077"/>
                  <a:pt x="43937" y="238018"/>
                  <a:pt x="0" y="94306"/>
                </a:cubicBezTo>
                <a:close/>
              </a:path>
              <a:path w="2669194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283957" y="-27639"/>
                  <a:pt x="412869" y="15786"/>
                  <a:pt x="640034" y="0"/>
                </a:cubicBezTo>
                <a:cubicBezTo>
                  <a:pt x="867199" y="-15786"/>
                  <a:pt x="958968" y="33278"/>
                  <a:pt x="1111345" y="0"/>
                </a:cubicBezTo>
                <a:cubicBezTo>
                  <a:pt x="1263722" y="-33278"/>
                  <a:pt x="1442186" y="4499"/>
                  <a:pt x="1557849" y="0"/>
                </a:cubicBezTo>
                <a:cubicBezTo>
                  <a:pt x="1673512" y="-4499"/>
                  <a:pt x="1874675" y="56715"/>
                  <a:pt x="2078772" y="0"/>
                </a:cubicBezTo>
                <a:cubicBezTo>
                  <a:pt x="2282869" y="-56715"/>
                  <a:pt x="2430671" y="26673"/>
                  <a:pt x="2574888" y="0"/>
                </a:cubicBezTo>
                <a:cubicBezTo>
                  <a:pt x="2633764" y="-11054"/>
                  <a:pt x="2666096" y="44945"/>
                  <a:pt x="2669194" y="94306"/>
                </a:cubicBezTo>
                <a:cubicBezTo>
                  <a:pt x="2672997" y="211266"/>
                  <a:pt x="2661126" y="371148"/>
                  <a:pt x="2669194" y="561250"/>
                </a:cubicBezTo>
                <a:cubicBezTo>
                  <a:pt x="2677262" y="751352"/>
                  <a:pt x="2649659" y="874442"/>
                  <a:pt x="2669194" y="972160"/>
                </a:cubicBezTo>
                <a:cubicBezTo>
                  <a:pt x="2688729" y="1069878"/>
                  <a:pt x="2668873" y="1218689"/>
                  <a:pt x="2669194" y="1439104"/>
                </a:cubicBezTo>
                <a:cubicBezTo>
                  <a:pt x="2669515" y="1659519"/>
                  <a:pt x="2611907" y="1817939"/>
                  <a:pt x="2669194" y="1962081"/>
                </a:cubicBezTo>
                <a:cubicBezTo>
                  <a:pt x="2680083" y="2003405"/>
                  <a:pt x="2638441" y="2048992"/>
                  <a:pt x="2574888" y="2056387"/>
                </a:cubicBezTo>
                <a:cubicBezTo>
                  <a:pt x="2397760" y="2079480"/>
                  <a:pt x="2294735" y="2013579"/>
                  <a:pt x="2078772" y="2056387"/>
                </a:cubicBezTo>
                <a:cubicBezTo>
                  <a:pt x="1862809" y="2099195"/>
                  <a:pt x="1801992" y="2051253"/>
                  <a:pt x="1632267" y="2056387"/>
                </a:cubicBezTo>
                <a:cubicBezTo>
                  <a:pt x="1462542" y="2061521"/>
                  <a:pt x="1361086" y="2016151"/>
                  <a:pt x="1136150" y="2056387"/>
                </a:cubicBezTo>
                <a:cubicBezTo>
                  <a:pt x="911214" y="2096623"/>
                  <a:pt x="729950" y="2008226"/>
                  <a:pt x="590422" y="2056387"/>
                </a:cubicBezTo>
                <a:cubicBezTo>
                  <a:pt x="450894" y="2104548"/>
                  <a:pt x="222927" y="2014308"/>
                  <a:pt x="94306" y="2056387"/>
                </a:cubicBezTo>
                <a:cubicBezTo>
                  <a:pt x="38031" y="2063881"/>
                  <a:pt x="6605" y="2019073"/>
                  <a:pt x="0" y="1962081"/>
                </a:cubicBezTo>
                <a:cubicBezTo>
                  <a:pt x="-29567" y="1857097"/>
                  <a:pt x="14119" y="1623512"/>
                  <a:pt x="0" y="1532493"/>
                </a:cubicBezTo>
                <a:cubicBezTo>
                  <a:pt x="-14119" y="1441474"/>
                  <a:pt x="44062" y="1201689"/>
                  <a:pt x="0" y="1065549"/>
                </a:cubicBezTo>
                <a:cubicBezTo>
                  <a:pt x="-44062" y="929409"/>
                  <a:pt x="46182" y="724496"/>
                  <a:pt x="0" y="635961"/>
                </a:cubicBezTo>
                <a:cubicBezTo>
                  <a:pt x="-46182" y="547426"/>
                  <a:pt x="52477" y="333215"/>
                  <a:pt x="0" y="943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72B16-151A-D9E8-6D9B-034C866ABBCF}"/>
              </a:ext>
            </a:extLst>
          </p:cNvPr>
          <p:cNvSpPr txBox="1"/>
          <p:nvPr/>
        </p:nvSpPr>
        <p:spPr>
          <a:xfrm>
            <a:off x="261730" y="3746354"/>
            <a:ext cx="2669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/>
                </a:solidFill>
                <a:latin typeface="Bradley Hand" pitchFamily="2" charset="77"/>
              </a:rPr>
              <a:t>Full-text Search results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BD32C1-7B78-298D-5AF7-837BB79FCD9F}"/>
              </a:ext>
            </a:extLst>
          </p:cNvPr>
          <p:cNvSpPr>
            <a:spLocks noChangeAspect="1"/>
          </p:cNvSpPr>
          <p:nvPr/>
        </p:nvSpPr>
        <p:spPr>
          <a:xfrm>
            <a:off x="363993" y="5513648"/>
            <a:ext cx="288000" cy="28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FFC55B7-C5F0-8446-AD08-90DC74B4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93" y="5477648"/>
            <a:ext cx="360000" cy="360000"/>
          </a:xfrm>
          <a:prstGeom prst="rect">
            <a:avLst/>
          </a:prstGeom>
          <a:noFill/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6C9149A5-2D46-EC87-43BF-59B830051218}"/>
              </a:ext>
            </a:extLst>
          </p:cNvPr>
          <p:cNvSpPr>
            <a:spLocks noChangeAspect="1"/>
          </p:cNvSpPr>
          <p:nvPr/>
        </p:nvSpPr>
        <p:spPr>
          <a:xfrm>
            <a:off x="363993" y="4962725"/>
            <a:ext cx="288000" cy="28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40ACE2C-7EC5-F047-BE29-4D618C4F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93" y="4926725"/>
            <a:ext cx="360000" cy="360000"/>
          </a:xfrm>
          <a:prstGeom prst="rect">
            <a:avLst/>
          </a:prstGeom>
          <a:noFill/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D0B19786-7F7A-1073-6B48-1FB6FDE3EED7}"/>
              </a:ext>
            </a:extLst>
          </p:cNvPr>
          <p:cNvSpPr>
            <a:spLocks noChangeAspect="1"/>
          </p:cNvSpPr>
          <p:nvPr/>
        </p:nvSpPr>
        <p:spPr>
          <a:xfrm>
            <a:off x="363993" y="4382943"/>
            <a:ext cx="288000" cy="28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F908EC4-F50C-A7A3-1A2A-3F1D67D54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93" y="4346943"/>
            <a:ext cx="360000" cy="360000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B7EE2F-9B11-8F6E-34D5-7D1AD7F03478}"/>
              </a:ext>
            </a:extLst>
          </p:cNvPr>
          <p:cNvSpPr txBox="1"/>
          <p:nvPr/>
        </p:nvSpPr>
        <p:spPr>
          <a:xfrm>
            <a:off x="651993" y="4375802"/>
            <a:ext cx="91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Doc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A1C534-9ADA-CCF0-F696-89A7928039EA}"/>
              </a:ext>
            </a:extLst>
          </p:cNvPr>
          <p:cNvSpPr txBox="1"/>
          <p:nvPr/>
        </p:nvSpPr>
        <p:spPr>
          <a:xfrm>
            <a:off x="651993" y="4955584"/>
            <a:ext cx="91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Doc 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3DBAD4-ACFD-5302-6581-667AB20941E3}"/>
              </a:ext>
            </a:extLst>
          </p:cNvPr>
          <p:cNvSpPr txBox="1"/>
          <p:nvPr/>
        </p:nvSpPr>
        <p:spPr>
          <a:xfrm>
            <a:off x="651993" y="5506507"/>
            <a:ext cx="91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Doc 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1ABD5E-5BFD-F916-9A3F-0D8C74D663A4}"/>
              </a:ext>
            </a:extLst>
          </p:cNvPr>
          <p:cNvSpPr txBox="1"/>
          <p:nvPr/>
        </p:nvSpPr>
        <p:spPr>
          <a:xfrm>
            <a:off x="1311969" y="4373054"/>
            <a:ext cx="167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RRF = 1 / (1 +60)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46C9FD-BD89-3B1E-3395-012F08D3427E}"/>
              </a:ext>
            </a:extLst>
          </p:cNvPr>
          <p:cNvSpPr txBox="1"/>
          <p:nvPr/>
        </p:nvSpPr>
        <p:spPr>
          <a:xfrm>
            <a:off x="1311969" y="4952836"/>
            <a:ext cx="167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RRF = 1 / (2 + 60)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DA14DC-099D-1EDE-84C3-05039805A46B}"/>
              </a:ext>
            </a:extLst>
          </p:cNvPr>
          <p:cNvSpPr txBox="1"/>
          <p:nvPr/>
        </p:nvSpPr>
        <p:spPr>
          <a:xfrm>
            <a:off x="1311969" y="5503759"/>
            <a:ext cx="1679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RRF = 1 / (3 + 60)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EB90FDF-940A-7199-E8EB-E024AE27E6C5}"/>
              </a:ext>
            </a:extLst>
          </p:cNvPr>
          <p:cNvSpPr/>
          <p:nvPr/>
        </p:nvSpPr>
        <p:spPr>
          <a:xfrm>
            <a:off x="3216970" y="4103093"/>
            <a:ext cx="2662957" cy="2056387"/>
          </a:xfrm>
          <a:custGeom>
            <a:avLst/>
            <a:gdLst>
              <a:gd name="connsiteX0" fmla="*/ 0 w 2662957"/>
              <a:gd name="connsiteY0" fmla="*/ 94306 h 2056387"/>
              <a:gd name="connsiteX1" fmla="*/ 94306 w 2662957"/>
              <a:gd name="connsiteY1" fmla="*/ 0 h 2056387"/>
              <a:gd name="connsiteX2" fmla="*/ 589175 w 2662957"/>
              <a:gd name="connsiteY2" fmla="*/ 0 h 2056387"/>
              <a:gd name="connsiteX3" fmla="*/ 1034557 w 2662957"/>
              <a:gd name="connsiteY3" fmla="*/ 0 h 2056387"/>
              <a:gd name="connsiteX4" fmla="*/ 1554170 w 2662957"/>
              <a:gd name="connsiteY4" fmla="*/ 0 h 2056387"/>
              <a:gd name="connsiteX5" fmla="*/ 1999552 w 2662957"/>
              <a:gd name="connsiteY5" fmla="*/ 0 h 2056387"/>
              <a:gd name="connsiteX6" fmla="*/ 2568651 w 2662957"/>
              <a:gd name="connsiteY6" fmla="*/ 0 h 2056387"/>
              <a:gd name="connsiteX7" fmla="*/ 2662957 w 2662957"/>
              <a:gd name="connsiteY7" fmla="*/ 94306 h 2056387"/>
              <a:gd name="connsiteX8" fmla="*/ 2662957 w 2662957"/>
              <a:gd name="connsiteY8" fmla="*/ 579928 h 2056387"/>
              <a:gd name="connsiteX9" fmla="*/ 2662957 w 2662957"/>
              <a:gd name="connsiteY9" fmla="*/ 990838 h 2056387"/>
              <a:gd name="connsiteX10" fmla="*/ 2662957 w 2662957"/>
              <a:gd name="connsiteY10" fmla="*/ 1420426 h 2056387"/>
              <a:gd name="connsiteX11" fmla="*/ 2662957 w 2662957"/>
              <a:gd name="connsiteY11" fmla="*/ 1962081 h 2056387"/>
              <a:gd name="connsiteX12" fmla="*/ 2568651 w 2662957"/>
              <a:gd name="connsiteY12" fmla="*/ 2056387 h 2056387"/>
              <a:gd name="connsiteX13" fmla="*/ 2123269 w 2662957"/>
              <a:gd name="connsiteY13" fmla="*/ 2056387 h 2056387"/>
              <a:gd name="connsiteX14" fmla="*/ 1653143 w 2662957"/>
              <a:gd name="connsiteY14" fmla="*/ 2056387 h 2056387"/>
              <a:gd name="connsiteX15" fmla="*/ 1158274 w 2662957"/>
              <a:gd name="connsiteY15" fmla="*/ 2056387 h 2056387"/>
              <a:gd name="connsiteX16" fmla="*/ 712892 w 2662957"/>
              <a:gd name="connsiteY16" fmla="*/ 2056387 h 2056387"/>
              <a:gd name="connsiteX17" fmla="*/ 94306 w 2662957"/>
              <a:gd name="connsiteY17" fmla="*/ 2056387 h 2056387"/>
              <a:gd name="connsiteX18" fmla="*/ 0 w 2662957"/>
              <a:gd name="connsiteY18" fmla="*/ 1962081 h 2056387"/>
              <a:gd name="connsiteX19" fmla="*/ 0 w 2662957"/>
              <a:gd name="connsiteY19" fmla="*/ 1551171 h 2056387"/>
              <a:gd name="connsiteX20" fmla="*/ 0 w 2662957"/>
              <a:gd name="connsiteY20" fmla="*/ 1102905 h 2056387"/>
              <a:gd name="connsiteX21" fmla="*/ 0 w 2662957"/>
              <a:gd name="connsiteY21" fmla="*/ 617283 h 2056387"/>
              <a:gd name="connsiteX22" fmla="*/ 0 w 2662957"/>
              <a:gd name="connsiteY22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62957" h="2056387" fill="none" extrusionOk="0">
                <a:moveTo>
                  <a:pt x="0" y="94306"/>
                </a:moveTo>
                <a:cubicBezTo>
                  <a:pt x="-7832" y="41779"/>
                  <a:pt x="46310" y="3519"/>
                  <a:pt x="94306" y="0"/>
                </a:cubicBezTo>
                <a:cubicBezTo>
                  <a:pt x="283403" y="-28727"/>
                  <a:pt x="356564" y="54685"/>
                  <a:pt x="589175" y="0"/>
                </a:cubicBezTo>
                <a:cubicBezTo>
                  <a:pt x="821786" y="-54685"/>
                  <a:pt x="921098" y="8985"/>
                  <a:pt x="1034557" y="0"/>
                </a:cubicBezTo>
                <a:cubicBezTo>
                  <a:pt x="1148016" y="-8985"/>
                  <a:pt x="1447333" y="48984"/>
                  <a:pt x="1554170" y="0"/>
                </a:cubicBezTo>
                <a:cubicBezTo>
                  <a:pt x="1661007" y="-48984"/>
                  <a:pt x="1888211" y="18375"/>
                  <a:pt x="1999552" y="0"/>
                </a:cubicBezTo>
                <a:cubicBezTo>
                  <a:pt x="2110893" y="-18375"/>
                  <a:pt x="2376566" y="62597"/>
                  <a:pt x="2568651" y="0"/>
                </a:cubicBezTo>
                <a:cubicBezTo>
                  <a:pt x="2611956" y="8887"/>
                  <a:pt x="2656400" y="56254"/>
                  <a:pt x="2662957" y="94306"/>
                </a:cubicBezTo>
                <a:cubicBezTo>
                  <a:pt x="2717058" y="335092"/>
                  <a:pt x="2620712" y="351247"/>
                  <a:pt x="2662957" y="579928"/>
                </a:cubicBezTo>
                <a:cubicBezTo>
                  <a:pt x="2705202" y="808609"/>
                  <a:pt x="2619913" y="793124"/>
                  <a:pt x="2662957" y="990838"/>
                </a:cubicBezTo>
                <a:cubicBezTo>
                  <a:pt x="2706001" y="1188552"/>
                  <a:pt x="2623193" y="1251767"/>
                  <a:pt x="2662957" y="1420426"/>
                </a:cubicBezTo>
                <a:cubicBezTo>
                  <a:pt x="2702721" y="1589085"/>
                  <a:pt x="2628491" y="1824157"/>
                  <a:pt x="2662957" y="1962081"/>
                </a:cubicBezTo>
                <a:cubicBezTo>
                  <a:pt x="2665803" y="2013412"/>
                  <a:pt x="2619184" y="2067132"/>
                  <a:pt x="2568651" y="2056387"/>
                </a:cubicBezTo>
                <a:cubicBezTo>
                  <a:pt x="2441466" y="2067569"/>
                  <a:pt x="2288203" y="2043801"/>
                  <a:pt x="2123269" y="2056387"/>
                </a:cubicBezTo>
                <a:cubicBezTo>
                  <a:pt x="1958335" y="2068973"/>
                  <a:pt x="1885244" y="2056124"/>
                  <a:pt x="1653143" y="2056387"/>
                </a:cubicBezTo>
                <a:cubicBezTo>
                  <a:pt x="1421042" y="2056650"/>
                  <a:pt x="1398880" y="2016661"/>
                  <a:pt x="1158274" y="2056387"/>
                </a:cubicBezTo>
                <a:cubicBezTo>
                  <a:pt x="917668" y="2096113"/>
                  <a:pt x="863704" y="2038396"/>
                  <a:pt x="712892" y="2056387"/>
                </a:cubicBezTo>
                <a:cubicBezTo>
                  <a:pt x="562080" y="2074378"/>
                  <a:pt x="271566" y="2041275"/>
                  <a:pt x="94306" y="2056387"/>
                </a:cubicBezTo>
                <a:cubicBezTo>
                  <a:pt x="37679" y="2048272"/>
                  <a:pt x="-3312" y="2015704"/>
                  <a:pt x="0" y="1962081"/>
                </a:cubicBezTo>
                <a:cubicBezTo>
                  <a:pt x="-46796" y="1848414"/>
                  <a:pt x="1701" y="1668171"/>
                  <a:pt x="0" y="1551171"/>
                </a:cubicBezTo>
                <a:cubicBezTo>
                  <a:pt x="-1701" y="1434171"/>
                  <a:pt x="43599" y="1197278"/>
                  <a:pt x="0" y="1102905"/>
                </a:cubicBezTo>
                <a:cubicBezTo>
                  <a:pt x="-43599" y="1008532"/>
                  <a:pt x="56848" y="795489"/>
                  <a:pt x="0" y="617283"/>
                </a:cubicBezTo>
                <a:cubicBezTo>
                  <a:pt x="-56848" y="439077"/>
                  <a:pt x="43937" y="238018"/>
                  <a:pt x="0" y="94306"/>
                </a:cubicBezTo>
                <a:close/>
              </a:path>
              <a:path w="2662957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243126" y="-15060"/>
                  <a:pt x="369232" y="45976"/>
                  <a:pt x="638662" y="0"/>
                </a:cubicBezTo>
                <a:cubicBezTo>
                  <a:pt x="908092" y="-45976"/>
                  <a:pt x="896412" y="44891"/>
                  <a:pt x="1108787" y="0"/>
                </a:cubicBezTo>
                <a:cubicBezTo>
                  <a:pt x="1321162" y="-44891"/>
                  <a:pt x="1332020" y="15993"/>
                  <a:pt x="1554170" y="0"/>
                </a:cubicBezTo>
                <a:cubicBezTo>
                  <a:pt x="1776320" y="-15993"/>
                  <a:pt x="1836884" y="10518"/>
                  <a:pt x="2073782" y="0"/>
                </a:cubicBezTo>
                <a:cubicBezTo>
                  <a:pt x="2310680" y="-10518"/>
                  <a:pt x="2360145" y="14815"/>
                  <a:pt x="2568651" y="0"/>
                </a:cubicBezTo>
                <a:cubicBezTo>
                  <a:pt x="2627527" y="-11054"/>
                  <a:pt x="2659859" y="44945"/>
                  <a:pt x="2662957" y="94306"/>
                </a:cubicBezTo>
                <a:cubicBezTo>
                  <a:pt x="2666760" y="211266"/>
                  <a:pt x="2654889" y="371148"/>
                  <a:pt x="2662957" y="561250"/>
                </a:cubicBezTo>
                <a:cubicBezTo>
                  <a:pt x="2671025" y="751352"/>
                  <a:pt x="2643422" y="874442"/>
                  <a:pt x="2662957" y="972160"/>
                </a:cubicBezTo>
                <a:cubicBezTo>
                  <a:pt x="2682492" y="1069878"/>
                  <a:pt x="2662636" y="1218689"/>
                  <a:pt x="2662957" y="1439104"/>
                </a:cubicBezTo>
                <a:cubicBezTo>
                  <a:pt x="2663278" y="1659519"/>
                  <a:pt x="2605670" y="1817939"/>
                  <a:pt x="2662957" y="1962081"/>
                </a:cubicBezTo>
                <a:cubicBezTo>
                  <a:pt x="2673846" y="2003405"/>
                  <a:pt x="2632204" y="2048992"/>
                  <a:pt x="2568651" y="2056387"/>
                </a:cubicBezTo>
                <a:cubicBezTo>
                  <a:pt x="2447085" y="2074542"/>
                  <a:pt x="2290121" y="2040992"/>
                  <a:pt x="2073782" y="2056387"/>
                </a:cubicBezTo>
                <a:cubicBezTo>
                  <a:pt x="1857443" y="2071782"/>
                  <a:pt x="1823879" y="2007699"/>
                  <a:pt x="1628400" y="2056387"/>
                </a:cubicBezTo>
                <a:cubicBezTo>
                  <a:pt x="1432921" y="2105075"/>
                  <a:pt x="1242529" y="2016509"/>
                  <a:pt x="1133531" y="2056387"/>
                </a:cubicBezTo>
                <a:cubicBezTo>
                  <a:pt x="1024533" y="2096265"/>
                  <a:pt x="706919" y="2041538"/>
                  <a:pt x="589175" y="2056387"/>
                </a:cubicBezTo>
                <a:cubicBezTo>
                  <a:pt x="471431" y="2071236"/>
                  <a:pt x="286373" y="2002036"/>
                  <a:pt x="94306" y="2056387"/>
                </a:cubicBezTo>
                <a:cubicBezTo>
                  <a:pt x="38031" y="2063881"/>
                  <a:pt x="6605" y="2019073"/>
                  <a:pt x="0" y="1962081"/>
                </a:cubicBezTo>
                <a:cubicBezTo>
                  <a:pt x="-29567" y="1857097"/>
                  <a:pt x="14119" y="1623512"/>
                  <a:pt x="0" y="1532493"/>
                </a:cubicBezTo>
                <a:cubicBezTo>
                  <a:pt x="-14119" y="1441474"/>
                  <a:pt x="44062" y="1201689"/>
                  <a:pt x="0" y="1065549"/>
                </a:cubicBezTo>
                <a:cubicBezTo>
                  <a:pt x="-44062" y="929409"/>
                  <a:pt x="46182" y="724496"/>
                  <a:pt x="0" y="635961"/>
                </a:cubicBezTo>
                <a:cubicBezTo>
                  <a:pt x="-46182" y="547426"/>
                  <a:pt x="52477" y="333215"/>
                  <a:pt x="0" y="94306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F3C80A-DF5E-D71D-7D99-0A0892B083D0}"/>
              </a:ext>
            </a:extLst>
          </p:cNvPr>
          <p:cNvSpPr txBox="1"/>
          <p:nvPr/>
        </p:nvSpPr>
        <p:spPr>
          <a:xfrm>
            <a:off x="3216970" y="3745310"/>
            <a:ext cx="287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5"/>
                </a:solidFill>
                <a:latin typeface="Bradley Hand" pitchFamily="2" charset="77"/>
              </a:rPr>
              <a:t>Vector Search results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214361-EB9D-281B-04E1-3C7A2BB1E77F}"/>
              </a:ext>
            </a:extLst>
          </p:cNvPr>
          <p:cNvSpPr txBox="1"/>
          <p:nvPr/>
        </p:nvSpPr>
        <p:spPr>
          <a:xfrm>
            <a:off x="3617172" y="4374758"/>
            <a:ext cx="91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Doc 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180EF1-1504-6022-7126-94136026133E}"/>
              </a:ext>
            </a:extLst>
          </p:cNvPr>
          <p:cNvSpPr txBox="1"/>
          <p:nvPr/>
        </p:nvSpPr>
        <p:spPr>
          <a:xfrm>
            <a:off x="3617172" y="4954540"/>
            <a:ext cx="91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Doc 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16B7ED-38B0-9894-7A6F-F868D375CB6A}"/>
              </a:ext>
            </a:extLst>
          </p:cNvPr>
          <p:cNvSpPr txBox="1"/>
          <p:nvPr/>
        </p:nvSpPr>
        <p:spPr>
          <a:xfrm>
            <a:off x="3617172" y="5505463"/>
            <a:ext cx="91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Doc 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D6857A-AB2D-1B0B-C67B-DC626AD9AB3A}"/>
              </a:ext>
            </a:extLst>
          </p:cNvPr>
          <p:cNvSpPr txBox="1"/>
          <p:nvPr/>
        </p:nvSpPr>
        <p:spPr>
          <a:xfrm>
            <a:off x="4277148" y="4372010"/>
            <a:ext cx="1602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RRF = 1 / (1 + 60)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C7FB25-72E6-FF95-1604-60DAF7ACFB08}"/>
              </a:ext>
            </a:extLst>
          </p:cNvPr>
          <p:cNvSpPr txBox="1"/>
          <p:nvPr/>
        </p:nvSpPr>
        <p:spPr>
          <a:xfrm>
            <a:off x="4277148" y="4951792"/>
            <a:ext cx="1602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RRF = 1 / (2 + 60)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C8D0FE-6401-1DDB-3548-DCEB37068F83}"/>
              </a:ext>
            </a:extLst>
          </p:cNvPr>
          <p:cNvSpPr txBox="1"/>
          <p:nvPr/>
        </p:nvSpPr>
        <p:spPr>
          <a:xfrm>
            <a:off x="4277148" y="5502715"/>
            <a:ext cx="1602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RRF = 1 / (3 + 60)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F38A81-4516-4B06-D604-B9B0777A2DD9}"/>
              </a:ext>
            </a:extLst>
          </p:cNvPr>
          <p:cNvGrpSpPr/>
          <p:nvPr/>
        </p:nvGrpSpPr>
        <p:grpSpPr>
          <a:xfrm>
            <a:off x="3257172" y="4355869"/>
            <a:ext cx="360000" cy="360000"/>
            <a:chOff x="1186070" y="5079125"/>
            <a:chExt cx="360000" cy="36000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84D6105-E96D-68F8-342A-E366B69EE0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2070" y="5115125"/>
              <a:ext cx="288000" cy="28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F314BC5-C699-9CB5-5A22-B7172C956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070" y="5079125"/>
              <a:ext cx="360000" cy="360000"/>
            </a:xfrm>
            <a:prstGeom prst="rect">
              <a:avLst/>
            </a:prstGeom>
            <a:noFill/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802D54C-7808-FB75-5976-A51A7C58E8C8}"/>
              </a:ext>
            </a:extLst>
          </p:cNvPr>
          <p:cNvGrpSpPr/>
          <p:nvPr/>
        </p:nvGrpSpPr>
        <p:grpSpPr>
          <a:xfrm>
            <a:off x="3265546" y="4935593"/>
            <a:ext cx="360000" cy="360000"/>
            <a:chOff x="1186070" y="5630048"/>
            <a:chExt cx="360000" cy="360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90E2DA1-29FA-D83A-239A-2A05AB194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2070" y="5666048"/>
              <a:ext cx="288000" cy="28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A2E9C5C-0DBC-4864-EDD0-7A9891C84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070" y="5630048"/>
              <a:ext cx="360000" cy="360000"/>
            </a:xfrm>
            <a:prstGeom prst="rect">
              <a:avLst/>
            </a:prstGeom>
            <a:noFill/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8E722D0-F15F-A068-594F-74C2B25BDB37}"/>
              </a:ext>
            </a:extLst>
          </p:cNvPr>
          <p:cNvGrpSpPr/>
          <p:nvPr/>
        </p:nvGrpSpPr>
        <p:grpSpPr>
          <a:xfrm>
            <a:off x="3267738" y="5476603"/>
            <a:ext cx="360000" cy="360000"/>
            <a:chOff x="1186070" y="4499343"/>
            <a:chExt cx="360000" cy="36000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5F4B249-3757-7221-5025-89B5C845C4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2070" y="4535343"/>
              <a:ext cx="288000" cy="28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8E23964-4AC7-CB21-36A2-6F73C359B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6070" y="4499343"/>
              <a:ext cx="360000" cy="360000"/>
            </a:xfrm>
            <a:prstGeom prst="rect">
              <a:avLst/>
            </a:prstGeom>
            <a:noFill/>
          </p:spPr>
        </p:pic>
      </p:grp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FC52472E-8181-5197-8D62-FF09BA5F1FA7}"/>
              </a:ext>
            </a:extLst>
          </p:cNvPr>
          <p:cNvSpPr/>
          <p:nvPr/>
        </p:nvSpPr>
        <p:spPr>
          <a:xfrm>
            <a:off x="6141267" y="4110462"/>
            <a:ext cx="3287654" cy="2056387"/>
          </a:xfrm>
          <a:custGeom>
            <a:avLst/>
            <a:gdLst>
              <a:gd name="connsiteX0" fmla="*/ 0 w 3287654"/>
              <a:gd name="connsiteY0" fmla="*/ 94306 h 2056387"/>
              <a:gd name="connsiteX1" fmla="*/ 94306 w 3287654"/>
              <a:gd name="connsiteY1" fmla="*/ 0 h 2056387"/>
              <a:gd name="connsiteX2" fmla="*/ 641803 w 3287654"/>
              <a:gd name="connsiteY2" fmla="*/ 0 h 2056387"/>
              <a:gd name="connsiteX3" fmla="*/ 1096330 w 3287654"/>
              <a:gd name="connsiteY3" fmla="*/ 0 h 2056387"/>
              <a:gd name="connsiteX4" fmla="*/ 1643827 w 3287654"/>
              <a:gd name="connsiteY4" fmla="*/ 0 h 2056387"/>
              <a:gd name="connsiteX5" fmla="*/ 2067363 w 3287654"/>
              <a:gd name="connsiteY5" fmla="*/ 0 h 2056387"/>
              <a:gd name="connsiteX6" fmla="*/ 2614860 w 3287654"/>
              <a:gd name="connsiteY6" fmla="*/ 0 h 2056387"/>
              <a:gd name="connsiteX7" fmla="*/ 3193348 w 3287654"/>
              <a:gd name="connsiteY7" fmla="*/ 0 h 2056387"/>
              <a:gd name="connsiteX8" fmla="*/ 3287654 w 3287654"/>
              <a:gd name="connsiteY8" fmla="*/ 94306 h 2056387"/>
              <a:gd name="connsiteX9" fmla="*/ 3287654 w 3287654"/>
              <a:gd name="connsiteY9" fmla="*/ 598605 h 2056387"/>
              <a:gd name="connsiteX10" fmla="*/ 3287654 w 3287654"/>
              <a:gd name="connsiteY10" fmla="*/ 1028194 h 2056387"/>
              <a:gd name="connsiteX11" fmla="*/ 3287654 w 3287654"/>
              <a:gd name="connsiteY11" fmla="*/ 1439104 h 2056387"/>
              <a:gd name="connsiteX12" fmla="*/ 3287654 w 3287654"/>
              <a:gd name="connsiteY12" fmla="*/ 1962081 h 2056387"/>
              <a:gd name="connsiteX13" fmla="*/ 3193348 w 3287654"/>
              <a:gd name="connsiteY13" fmla="*/ 2056387 h 2056387"/>
              <a:gd name="connsiteX14" fmla="*/ 2769812 w 3287654"/>
              <a:gd name="connsiteY14" fmla="*/ 2056387 h 2056387"/>
              <a:gd name="connsiteX15" fmla="*/ 2191324 w 3287654"/>
              <a:gd name="connsiteY15" fmla="*/ 2056387 h 2056387"/>
              <a:gd name="connsiteX16" fmla="*/ 1674817 w 3287654"/>
              <a:gd name="connsiteY16" fmla="*/ 2056387 h 2056387"/>
              <a:gd name="connsiteX17" fmla="*/ 1096330 w 3287654"/>
              <a:gd name="connsiteY17" fmla="*/ 2056387 h 2056387"/>
              <a:gd name="connsiteX18" fmla="*/ 548832 w 3287654"/>
              <a:gd name="connsiteY18" fmla="*/ 2056387 h 2056387"/>
              <a:gd name="connsiteX19" fmla="*/ 94306 w 3287654"/>
              <a:gd name="connsiteY19" fmla="*/ 2056387 h 2056387"/>
              <a:gd name="connsiteX20" fmla="*/ 0 w 3287654"/>
              <a:gd name="connsiteY20" fmla="*/ 1962081 h 2056387"/>
              <a:gd name="connsiteX21" fmla="*/ 0 w 3287654"/>
              <a:gd name="connsiteY21" fmla="*/ 1513815 h 2056387"/>
              <a:gd name="connsiteX22" fmla="*/ 0 w 3287654"/>
              <a:gd name="connsiteY22" fmla="*/ 1102905 h 2056387"/>
              <a:gd name="connsiteX23" fmla="*/ 0 w 3287654"/>
              <a:gd name="connsiteY23" fmla="*/ 598605 h 2056387"/>
              <a:gd name="connsiteX24" fmla="*/ 0 w 3287654"/>
              <a:gd name="connsiteY24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87654" h="2056387" fill="none" extrusionOk="0">
                <a:moveTo>
                  <a:pt x="0" y="94306"/>
                </a:moveTo>
                <a:cubicBezTo>
                  <a:pt x="-2903" y="48050"/>
                  <a:pt x="37301" y="-6530"/>
                  <a:pt x="94306" y="0"/>
                </a:cubicBezTo>
                <a:cubicBezTo>
                  <a:pt x="349809" y="-48765"/>
                  <a:pt x="383739" y="9050"/>
                  <a:pt x="641803" y="0"/>
                </a:cubicBezTo>
                <a:cubicBezTo>
                  <a:pt x="899867" y="-9050"/>
                  <a:pt x="960532" y="12284"/>
                  <a:pt x="1096330" y="0"/>
                </a:cubicBezTo>
                <a:cubicBezTo>
                  <a:pt x="1232128" y="-12284"/>
                  <a:pt x="1484858" y="10460"/>
                  <a:pt x="1643827" y="0"/>
                </a:cubicBezTo>
                <a:cubicBezTo>
                  <a:pt x="1802796" y="-10460"/>
                  <a:pt x="1921674" y="45112"/>
                  <a:pt x="2067363" y="0"/>
                </a:cubicBezTo>
                <a:cubicBezTo>
                  <a:pt x="2213052" y="-45112"/>
                  <a:pt x="2475893" y="22916"/>
                  <a:pt x="2614860" y="0"/>
                </a:cubicBezTo>
                <a:cubicBezTo>
                  <a:pt x="2753827" y="-22916"/>
                  <a:pt x="2996274" y="10624"/>
                  <a:pt x="3193348" y="0"/>
                </a:cubicBezTo>
                <a:cubicBezTo>
                  <a:pt x="3237490" y="4453"/>
                  <a:pt x="3292791" y="56140"/>
                  <a:pt x="3287654" y="94306"/>
                </a:cubicBezTo>
                <a:cubicBezTo>
                  <a:pt x="3334609" y="292206"/>
                  <a:pt x="3251130" y="350607"/>
                  <a:pt x="3287654" y="598605"/>
                </a:cubicBezTo>
                <a:cubicBezTo>
                  <a:pt x="3324178" y="846603"/>
                  <a:pt x="3272491" y="851712"/>
                  <a:pt x="3287654" y="1028194"/>
                </a:cubicBezTo>
                <a:cubicBezTo>
                  <a:pt x="3302817" y="1204676"/>
                  <a:pt x="3260782" y="1294216"/>
                  <a:pt x="3287654" y="1439104"/>
                </a:cubicBezTo>
                <a:cubicBezTo>
                  <a:pt x="3314526" y="1583992"/>
                  <a:pt x="3286752" y="1793539"/>
                  <a:pt x="3287654" y="1962081"/>
                </a:cubicBezTo>
                <a:cubicBezTo>
                  <a:pt x="3291026" y="2022406"/>
                  <a:pt x="3254795" y="2065649"/>
                  <a:pt x="3193348" y="2056387"/>
                </a:cubicBezTo>
                <a:cubicBezTo>
                  <a:pt x="3022684" y="2085836"/>
                  <a:pt x="2902331" y="2024177"/>
                  <a:pt x="2769812" y="2056387"/>
                </a:cubicBezTo>
                <a:cubicBezTo>
                  <a:pt x="2637293" y="2088597"/>
                  <a:pt x="2468822" y="2015745"/>
                  <a:pt x="2191324" y="2056387"/>
                </a:cubicBezTo>
                <a:cubicBezTo>
                  <a:pt x="1913826" y="2097029"/>
                  <a:pt x="1834354" y="2053314"/>
                  <a:pt x="1674817" y="2056387"/>
                </a:cubicBezTo>
                <a:cubicBezTo>
                  <a:pt x="1515280" y="2059460"/>
                  <a:pt x="1266988" y="2029780"/>
                  <a:pt x="1096330" y="2056387"/>
                </a:cubicBezTo>
                <a:cubicBezTo>
                  <a:pt x="925672" y="2082994"/>
                  <a:pt x="774680" y="2031949"/>
                  <a:pt x="548832" y="2056387"/>
                </a:cubicBezTo>
                <a:cubicBezTo>
                  <a:pt x="322984" y="2080825"/>
                  <a:pt x="312923" y="2025326"/>
                  <a:pt x="94306" y="2056387"/>
                </a:cubicBezTo>
                <a:cubicBezTo>
                  <a:pt x="48065" y="2057389"/>
                  <a:pt x="-5678" y="2016242"/>
                  <a:pt x="0" y="1962081"/>
                </a:cubicBezTo>
                <a:cubicBezTo>
                  <a:pt x="-14041" y="1847795"/>
                  <a:pt x="31599" y="1626752"/>
                  <a:pt x="0" y="1513815"/>
                </a:cubicBezTo>
                <a:cubicBezTo>
                  <a:pt x="-31599" y="1400878"/>
                  <a:pt x="29626" y="1247644"/>
                  <a:pt x="0" y="1102905"/>
                </a:cubicBezTo>
                <a:cubicBezTo>
                  <a:pt x="-29626" y="958166"/>
                  <a:pt x="20747" y="782886"/>
                  <a:pt x="0" y="598605"/>
                </a:cubicBezTo>
                <a:cubicBezTo>
                  <a:pt x="-20747" y="414324"/>
                  <a:pt x="6956" y="247030"/>
                  <a:pt x="0" y="94306"/>
                </a:cubicBezTo>
                <a:close/>
              </a:path>
              <a:path w="3287654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261121" y="-26259"/>
                  <a:pt x="397386" y="60855"/>
                  <a:pt x="672794" y="0"/>
                </a:cubicBezTo>
                <a:cubicBezTo>
                  <a:pt x="948202" y="-60855"/>
                  <a:pt x="930587" y="51937"/>
                  <a:pt x="1158310" y="0"/>
                </a:cubicBezTo>
                <a:cubicBezTo>
                  <a:pt x="1386033" y="-51937"/>
                  <a:pt x="1439377" y="15557"/>
                  <a:pt x="1612837" y="0"/>
                </a:cubicBezTo>
                <a:cubicBezTo>
                  <a:pt x="1786297" y="-15557"/>
                  <a:pt x="1928215" y="27776"/>
                  <a:pt x="2160334" y="0"/>
                </a:cubicBezTo>
                <a:cubicBezTo>
                  <a:pt x="2392453" y="-27776"/>
                  <a:pt x="2416330" y="40372"/>
                  <a:pt x="2645851" y="0"/>
                </a:cubicBezTo>
                <a:cubicBezTo>
                  <a:pt x="2875372" y="-40372"/>
                  <a:pt x="2943202" y="32564"/>
                  <a:pt x="3193348" y="0"/>
                </a:cubicBezTo>
                <a:cubicBezTo>
                  <a:pt x="3244070" y="-12992"/>
                  <a:pt x="3282409" y="49511"/>
                  <a:pt x="3287654" y="94306"/>
                </a:cubicBezTo>
                <a:cubicBezTo>
                  <a:pt x="3316885" y="186342"/>
                  <a:pt x="3250812" y="331828"/>
                  <a:pt x="3287654" y="523894"/>
                </a:cubicBezTo>
                <a:cubicBezTo>
                  <a:pt x="3324496" y="715960"/>
                  <a:pt x="3287333" y="770423"/>
                  <a:pt x="3287654" y="990838"/>
                </a:cubicBezTo>
                <a:cubicBezTo>
                  <a:pt x="3287975" y="1211253"/>
                  <a:pt x="3244680" y="1346527"/>
                  <a:pt x="3287654" y="1457782"/>
                </a:cubicBezTo>
                <a:cubicBezTo>
                  <a:pt x="3330628" y="1569037"/>
                  <a:pt x="3267284" y="1711851"/>
                  <a:pt x="3287654" y="1962081"/>
                </a:cubicBezTo>
                <a:cubicBezTo>
                  <a:pt x="3295562" y="2023852"/>
                  <a:pt x="3254231" y="2048683"/>
                  <a:pt x="3193348" y="2056387"/>
                </a:cubicBezTo>
                <a:cubicBezTo>
                  <a:pt x="2985473" y="2071328"/>
                  <a:pt x="2835599" y="2009234"/>
                  <a:pt x="2676841" y="2056387"/>
                </a:cubicBezTo>
                <a:cubicBezTo>
                  <a:pt x="2518083" y="2103540"/>
                  <a:pt x="2347048" y="2001531"/>
                  <a:pt x="2160334" y="2056387"/>
                </a:cubicBezTo>
                <a:cubicBezTo>
                  <a:pt x="1973620" y="2111243"/>
                  <a:pt x="1796766" y="2034915"/>
                  <a:pt x="1581846" y="2056387"/>
                </a:cubicBezTo>
                <a:cubicBezTo>
                  <a:pt x="1366926" y="2077859"/>
                  <a:pt x="1243576" y="2009352"/>
                  <a:pt x="1065339" y="2056387"/>
                </a:cubicBezTo>
                <a:cubicBezTo>
                  <a:pt x="887102" y="2103422"/>
                  <a:pt x="799806" y="2043846"/>
                  <a:pt x="641803" y="2056387"/>
                </a:cubicBezTo>
                <a:cubicBezTo>
                  <a:pt x="483800" y="2068928"/>
                  <a:pt x="299885" y="2009660"/>
                  <a:pt x="94306" y="2056387"/>
                </a:cubicBezTo>
                <a:cubicBezTo>
                  <a:pt x="49294" y="2052192"/>
                  <a:pt x="-3017" y="2018954"/>
                  <a:pt x="0" y="1962081"/>
                </a:cubicBezTo>
                <a:cubicBezTo>
                  <a:pt x="-22243" y="1763986"/>
                  <a:pt x="37210" y="1724449"/>
                  <a:pt x="0" y="1513815"/>
                </a:cubicBezTo>
                <a:cubicBezTo>
                  <a:pt x="-37210" y="1303181"/>
                  <a:pt x="14295" y="1215632"/>
                  <a:pt x="0" y="1046871"/>
                </a:cubicBezTo>
                <a:cubicBezTo>
                  <a:pt x="-14295" y="878110"/>
                  <a:pt x="26934" y="785573"/>
                  <a:pt x="0" y="635961"/>
                </a:cubicBezTo>
                <a:cubicBezTo>
                  <a:pt x="-26934" y="486349"/>
                  <a:pt x="8479" y="258087"/>
                  <a:pt x="0" y="9430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510809-8EDD-BFB2-209B-F43FD4CD18C5}"/>
              </a:ext>
            </a:extLst>
          </p:cNvPr>
          <p:cNvSpPr txBox="1"/>
          <p:nvPr/>
        </p:nvSpPr>
        <p:spPr>
          <a:xfrm>
            <a:off x="6141266" y="3752679"/>
            <a:ext cx="287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Bradley Hand" pitchFamily="2" charset="77"/>
              </a:rPr>
              <a:t>Hybrid Score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D76E9C3-0622-ED3D-55B9-4B50DF305060}"/>
              </a:ext>
            </a:extLst>
          </p:cNvPr>
          <p:cNvSpPr>
            <a:spLocks noChangeAspect="1"/>
          </p:cNvSpPr>
          <p:nvPr/>
        </p:nvSpPr>
        <p:spPr>
          <a:xfrm>
            <a:off x="6353826" y="5509856"/>
            <a:ext cx="288000" cy="28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03CC254-EF50-E6B5-04A0-AAC80424A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826" y="5473856"/>
            <a:ext cx="360000" cy="360000"/>
          </a:xfrm>
          <a:prstGeom prst="rect">
            <a:avLst/>
          </a:prstGeom>
          <a:noFill/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F4397B83-7FA4-7454-E3A7-5A4DC08FCECE}"/>
              </a:ext>
            </a:extLst>
          </p:cNvPr>
          <p:cNvSpPr>
            <a:spLocks noChangeAspect="1"/>
          </p:cNvSpPr>
          <p:nvPr/>
        </p:nvSpPr>
        <p:spPr>
          <a:xfrm>
            <a:off x="6353826" y="4958933"/>
            <a:ext cx="288000" cy="28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029BF45-0B4E-0561-FADC-9FFA4C06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826" y="4922933"/>
            <a:ext cx="360000" cy="360000"/>
          </a:xfrm>
          <a:prstGeom prst="rect">
            <a:avLst/>
          </a:prstGeom>
          <a:noFill/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4FAAB3BD-4A60-B01C-C7ED-1E7D6D36A73D}"/>
              </a:ext>
            </a:extLst>
          </p:cNvPr>
          <p:cNvSpPr>
            <a:spLocks noChangeAspect="1"/>
          </p:cNvSpPr>
          <p:nvPr/>
        </p:nvSpPr>
        <p:spPr>
          <a:xfrm>
            <a:off x="6353826" y="4379151"/>
            <a:ext cx="288000" cy="28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69636E0-D2DD-B65D-B8F3-4E6CD205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826" y="4343151"/>
            <a:ext cx="360000" cy="360000"/>
          </a:xfrm>
          <a:prstGeom prst="rect">
            <a:avLst/>
          </a:prstGeom>
          <a:noFill/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7E4CCA5-4FFE-59BF-D1A5-D3D4B355988C}"/>
              </a:ext>
            </a:extLst>
          </p:cNvPr>
          <p:cNvSpPr txBox="1"/>
          <p:nvPr/>
        </p:nvSpPr>
        <p:spPr>
          <a:xfrm>
            <a:off x="6641826" y="4372010"/>
            <a:ext cx="91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Doc 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B573618-1575-2135-A173-411B364F82AC}"/>
              </a:ext>
            </a:extLst>
          </p:cNvPr>
          <p:cNvSpPr txBox="1"/>
          <p:nvPr/>
        </p:nvSpPr>
        <p:spPr>
          <a:xfrm>
            <a:off x="6641826" y="4951792"/>
            <a:ext cx="91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Doc 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38FC71-067E-B928-2A1E-30F842F22350}"/>
              </a:ext>
            </a:extLst>
          </p:cNvPr>
          <p:cNvSpPr txBox="1"/>
          <p:nvPr/>
        </p:nvSpPr>
        <p:spPr>
          <a:xfrm>
            <a:off x="6641826" y="5502715"/>
            <a:ext cx="918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latin typeface="Montserrat" pitchFamily="2" charset="77"/>
              </a:rPr>
              <a:t>Doc 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80C5681-3A0A-02EC-5CDB-A5A905C27B8F}"/>
              </a:ext>
            </a:extLst>
          </p:cNvPr>
          <p:cNvSpPr txBox="1"/>
          <p:nvPr/>
        </p:nvSpPr>
        <p:spPr>
          <a:xfrm>
            <a:off x="7513481" y="4283444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latin typeface="Montserrat" pitchFamily="2" charset="77"/>
              </a:rPr>
              <a:t>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7ECED8F-0F81-BEDC-6319-837BD80035AA}"/>
              </a:ext>
            </a:extLst>
          </p:cNvPr>
          <p:cNvCxnSpPr/>
          <p:nvPr/>
        </p:nvCxnSpPr>
        <p:spPr>
          <a:xfrm>
            <a:off x="7396661" y="4511396"/>
            <a:ext cx="468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23EC205-C82D-1E54-F08D-11067777D553}"/>
              </a:ext>
            </a:extLst>
          </p:cNvPr>
          <p:cNvSpPr txBox="1"/>
          <p:nvPr/>
        </p:nvSpPr>
        <p:spPr>
          <a:xfrm>
            <a:off x="7324075" y="4517157"/>
            <a:ext cx="7086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Montserrat" pitchFamily="2" charset="77"/>
              </a:rPr>
              <a:t>(1 + 60)</a:t>
            </a:r>
            <a:endParaRPr lang="en-GB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CB4EE0-6AF8-B425-29EF-F5BEF29572CB}"/>
              </a:ext>
            </a:extLst>
          </p:cNvPr>
          <p:cNvSpPr txBox="1"/>
          <p:nvPr/>
        </p:nvSpPr>
        <p:spPr>
          <a:xfrm>
            <a:off x="8243473" y="4283444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latin typeface="Montserrat" pitchFamily="2" charset="77"/>
              </a:rPr>
              <a:t>1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819762D-6E49-B106-73F7-05927051154A}"/>
              </a:ext>
            </a:extLst>
          </p:cNvPr>
          <p:cNvCxnSpPr/>
          <p:nvPr/>
        </p:nvCxnSpPr>
        <p:spPr>
          <a:xfrm>
            <a:off x="8126653" y="4511396"/>
            <a:ext cx="468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55D9D55-6F39-B935-0C34-D6D36CEC6D84}"/>
              </a:ext>
            </a:extLst>
          </p:cNvPr>
          <p:cNvSpPr txBox="1"/>
          <p:nvPr/>
        </p:nvSpPr>
        <p:spPr>
          <a:xfrm>
            <a:off x="8054067" y="4517157"/>
            <a:ext cx="7086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Montserrat" pitchFamily="2" charset="77"/>
              </a:rPr>
              <a:t>(3 + 60)</a:t>
            </a:r>
            <a:endParaRPr lang="en-GB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BB35F5B-F963-DC72-7806-EDA80D0AD9AF}"/>
              </a:ext>
            </a:extLst>
          </p:cNvPr>
          <p:cNvSpPr txBox="1"/>
          <p:nvPr/>
        </p:nvSpPr>
        <p:spPr>
          <a:xfrm>
            <a:off x="7845348" y="4331639"/>
            <a:ext cx="34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Montserrat" pitchFamily="2" charset="77"/>
              </a:rPr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F88FB2-6E12-316B-1009-76BA05A00B74}"/>
              </a:ext>
            </a:extLst>
          </p:cNvPr>
          <p:cNvSpPr txBox="1"/>
          <p:nvPr/>
        </p:nvSpPr>
        <p:spPr>
          <a:xfrm>
            <a:off x="7513481" y="4878697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latin typeface="Montserrat" pitchFamily="2" charset="77"/>
              </a:rPr>
              <a:t>1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D4EA3C7-E2F7-7A72-7699-3F5360B5C6C1}"/>
              </a:ext>
            </a:extLst>
          </p:cNvPr>
          <p:cNvCxnSpPr/>
          <p:nvPr/>
        </p:nvCxnSpPr>
        <p:spPr>
          <a:xfrm>
            <a:off x="7396661" y="5106649"/>
            <a:ext cx="468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681EFE4-CFCE-BCC8-CE92-1641C9D768E7}"/>
              </a:ext>
            </a:extLst>
          </p:cNvPr>
          <p:cNvSpPr txBox="1"/>
          <p:nvPr/>
        </p:nvSpPr>
        <p:spPr>
          <a:xfrm>
            <a:off x="7324075" y="5112410"/>
            <a:ext cx="7086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Montserrat" pitchFamily="2" charset="77"/>
              </a:rPr>
              <a:t>(2 + 60)</a:t>
            </a:r>
            <a:endParaRPr lang="en-GB" sz="1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8CF31D2-CDF7-DBD6-B5E2-99047AA12F72}"/>
              </a:ext>
            </a:extLst>
          </p:cNvPr>
          <p:cNvSpPr txBox="1"/>
          <p:nvPr/>
        </p:nvSpPr>
        <p:spPr>
          <a:xfrm>
            <a:off x="8243473" y="4878697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latin typeface="Montserrat" pitchFamily="2" charset="77"/>
              </a:rPr>
              <a:t>1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9A3C6A-DA38-BA7F-03FD-857F533473D6}"/>
              </a:ext>
            </a:extLst>
          </p:cNvPr>
          <p:cNvCxnSpPr/>
          <p:nvPr/>
        </p:nvCxnSpPr>
        <p:spPr>
          <a:xfrm>
            <a:off x="8126653" y="5106649"/>
            <a:ext cx="468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58F6B73-7CD4-FAB8-2139-2A9A3AAE4A3F}"/>
              </a:ext>
            </a:extLst>
          </p:cNvPr>
          <p:cNvSpPr txBox="1"/>
          <p:nvPr/>
        </p:nvSpPr>
        <p:spPr>
          <a:xfrm>
            <a:off x="8054067" y="5112410"/>
            <a:ext cx="7086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Montserrat" pitchFamily="2" charset="77"/>
              </a:rPr>
              <a:t>(1 + 60)</a:t>
            </a:r>
            <a:endParaRPr lang="en-GB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B6568E0-7FD0-6361-50A5-14E682F7064E}"/>
              </a:ext>
            </a:extLst>
          </p:cNvPr>
          <p:cNvSpPr txBox="1"/>
          <p:nvPr/>
        </p:nvSpPr>
        <p:spPr>
          <a:xfrm>
            <a:off x="7845348" y="4926892"/>
            <a:ext cx="34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Montserrat" pitchFamily="2" charset="77"/>
              </a:rPr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9B3A68F-8AF2-E79C-CCE4-EAC8EBD74BE7}"/>
              </a:ext>
            </a:extLst>
          </p:cNvPr>
          <p:cNvSpPr txBox="1"/>
          <p:nvPr/>
        </p:nvSpPr>
        <p:spPr>
          <a:xfrm>
            <a:off x="7513481" y="5400947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latin typeface="Montserrat" pitchFamily="2" charset="77"/>
              </a:rPr>
              <a:t>1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AE32787-1F7A-8436-F5AB-F03FB4AF334F}"/>
              </a:ext>
            </a:extLst>
          </p:cNvPr>
          <p:cNvCxnSpPr/>
          <p:nvPr/>
        </p:nvCxnSpPr>
        <p:spPr>
          <a:xfrm>
            <a:off x="7396661" y="5628899"/>
            <a:ext cx="468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A186A6A-4369-5BA4-7E09-1CF61C7C5632}"/>
              </a:ext>
            </a:extLst>
          </p:cNvPr>
          <p:cNvSpPr txBox="1"/>
          <p:nvPr/>
        </p:nvSpPr>
        <p:spPr>
          <a:xfrm>
            <a:off x="7324075" y="5634660"/>
            <a:ext cx="7086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Montserrat" pitchFamily="2" charset="77"/>
              </a:rPr>
              <a:t>(3 + 60)</a:t>
            </a:r>
            <a:endParaRPr lang="en-GB" sz="1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1E8CA04-D62F-E29B-96C3-99E2581031DA}"/>
              </a:ext>
            </a:extLst>
          </p:cNvPr>
          <p:cNvSpPr txBox="1"/>
          <p:nvPr/>
        </p:nvSpPr>
        <p:spPr>
          <a:xfrm>
            <a:off x="8243473" y="5400947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dirty="0">
                <a:latin typeface="Montserrat" pitchFamily="2" charset="77"/>
              </a:rPr>
              <a:t>1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97802B9-1A5A-D02C-5BE4-23B600E14A9A}"/>
              </a:ext>
            </a:extLst>
          </p:cNvPr>
          <p:cNvCxnSpPr/>
          <p:nvPr/>
        </p:nvCxnSpPr>
        <p:spPr>
          <a:xfrm>
            <a:off x="8126653" y="5628899"/>
            <a:ext cx="468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CE7CB46-D829-37E7-1A4E-AD2AD2C86EC5}"/>
              </a:ext>
            </a:extLst>
          </p:cNvPr>
          <p:cNvSpPr txBox="1"/>
          <p:nvPr/>
        </p:nvSpPr>
        <p:spPr>
          <a:xfrm>
            <a:off x="8054067" y="5634660"/>
            <a:ext cx="7086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Montserrat" pitchFamily="2" charset="77"/>
              </a:rPr>
              <a:t>(2 + 60)</a:t>
            </a:r>
            <a:endParaRPr lang="en-GB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52D7B0F-33A7-7E96-BF90-861DD1265DDB}"/>
              </a:ext>
            </a:extLst>
          </p:cNvPr>
          <p:cNvSpPr txBox="1"/>
          <p:nvPr/>
        </p:nvSpPr>
        <p:spPr>
          <a:xfrm>
            <a:off x="7845348" y="5449142"/>
            <a:ext cx="34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Montserrat" pitchFamily="2" charset="77"/>
              </a:rPr>
              <a:t>+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A261B00D-29D6-F996-9AA2-A1BD545E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022" y="4370277"/>
            <a:ext cx="288000" cy="2880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40DE39E-6F97-43D1-D50E-80F37B247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422" y="4960172"/>
            <a:ext cx="288000" cy="2880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C10531F-E52D-6337-738D-3C827A160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228" y="5481046"/>
            <a:ext cx="288000" cy="2880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6A731B88-EAC9-60A6-276A-8990F5FA56EA}"/>
              </a:ext>
            </a:extLst>
          </p:cNvPr>
          <p:cNvSpPr txBox="1"/>
          <p:nvPr/>
        </p:nvSpPr>
        <p:spPr>
          <a:xfrm>
            <a:off x="8762759" y="4394853"/>
            <a:ext cx="778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latin typeface="Montserrat" pitchFamily="2" charset="77"/>
              </a:rPr>
              <a:t>0,0323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9AB37F-DECC-88D9-3F4C-59F8D6687E9D}"/>
              </a:ext>
            </a:extLst>
          </p:cNvPr>
          <p:cNvSpPr txBox="1"/>
          <p:nvPr/>
        </p:nvSpPr>
        <p:spPr>
          <a:xfrm>
            <a:off x="8751602" y="4982142"/>
            <a:ext cx="665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 b="1">
                <a:latin typeface="Montserrat" pitchFamily="2" charset="77"/>
              </a:defRPr>
            </a:lvl1pPr>
          </a:lstStyle>
          <a:p>
            <a:r>
              <a:rPr lang="en-GB" dirty="0"/>
              <a:t>0,0325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C1B54BB-1FDD-E671-0F80-0198A4C563E4}"/>
              </a:ext>
            </a:extLst>
          </p:cNvPr>
          <p:cNvSpPr txBox="1"/>
          <p:nvPr/>
        </p:nvSpPr>
        <p:spPr>
          <a:xfrm>
            <a:off x="8747453" y="5511549"/>
            <a:ext cx="665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 b="1">
                <a:latin typeface="Montserrat" pitchFamily="2" charset="77"/>
              </a:defRPr>
            </a:lvl1pPr>
          </a:lstStyle>
          <a:p>
            <a:r>
              <a:rPr lang="en-GB" dirty="0"/>
              <a:t>0,0320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DB892B8-E087-382C-45A6-BC31BBED004C}"/>
              </a:ext>
            </a:extLst>
          </p:cNvPr>
          <p:cNvSpPr txBox="1"/>
          <p:nvPr/>
        </p:nvSpPr>
        <p:spPr>
          <a:xfrm>
            <a:off x="9690260" y="3754784"/>
            <a:ext cx="2875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Bradley Hand" pitchFamily="2" charset="77"/>
              </a:rPr>
              <a:t>Hybrid Results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9195216F-94EB-F0B4-BB36-FA92A5E4120D}"/>
              </a:ext>
            </a:extLst>
          </p:cNvPr>
          <p:cNvSpPr/>
          <p:nvPr/>
        </p:nvSpPr>
        <p:spPr>
          <a:xfrm>
            <a:off x="9690261" y="4112567"/>
            <a:ext cx="2240008" cy="2056387"/>
          </a:xfrm>
          <a:custGeom>
            <a:avLst/>
            <a:gdLst>
              <a:gd name="connsiteX0" fmla="*/ 0 w 2240008"/>
              <a:gd name="connsiteY0" fmla="*/ 94306 h 2056387"/>
              <a:gd name="connsiteX1" fmla="*/ 94306 w 2240008"/>
              <a:gd name="connsiteY1" fmla="*/ 0 h 2056387"/>
              <a:gd name="connsiteX2" fmla="*/ 627669 w 2240008"/>
              <a:gd name="connsiteY2" fmla="*/ 0 h 2056387"/>
              <a:gd name="connsiteX3" fmla="*/ 1078976 w 2240008"/>
              <a:gd name="connsiteY3" fmla="*/ 0 h 2056387"/>
              <a:gd name="connsiteX4" fmla="*/ 1591825 w 2240008"/>
              <a:gd name="connsiteY4" fmla="*/ 0 h 2056387"/>
              <a:gd name="connsiteX5" fmla="*/ 2145702 w 2240008"/>
              <a:gd name="connsiteY5" fmla="*/ 0 h 2056387"/>
              <a:gd name="connsiteX6" fmla="*/ 2240008 w 2240008"/>
              <a:gd name="connsiteY6" fmla="*/ 94306 h 2056387"/>
              <a:gd name="connsiteX7" fmla="*/ 2240008 w 2240008"/>
              <a:gd name="connsiteY7" fmla="*/ 542572 h 2056387"/>
              <a:gd name="connsiteX8" fmla="*/ 2240008 w 2240008"/>
              <a:gd name="connsiteY8" fmla="*/ 953482 h 2056387"/>
              <a:gd name="connsiteX9" fmla="*/ 2240008 w 2240008"/>
              <a:gd name="connsiteY9" fmla="*/ 1439104 h 2056387"/>
              <a:gd name="connsiteX10" fmla="*/ 2240008 w 2240008"/>
              <a:gd name="connsiteY10" fmla="*/ 1962081 h 2056387"/>
              <a:gd name="connsiteX11" fmla="*/ 2145702 w 2240008"/>
              <a:gd name="connsiteY11" fmla="*/ 2056387 h 2056387"/>
              <a:gd name="connsiteX12" fmla="*/ 1591825 w 2240008"/>
              <a:gd name="connsiteY12" fmla="*/ 2056387 h 2056387"/>
              <a:gd name="connsiteX13" fmla="*/ 1120004 w 2240008"/>
              <a:gd name="connsiteY13" fmla="*/ 2056387 h 2056387"/>
              <a:gd name="connsiteX14" fmla="*/ 668697 w 2240008"/>
              <a:gd name="connsiteY14" fmla="*/ 2056387 h 2056387"/>
              <a:gd name="connsiteX15" fmla="*/ 94306 w 2240008"/>
              <a:gd name="connsiteY15" fmla="*/ 2056387 h 2056387"/>
              <a:gd name="connsiteX16" fmla="*/ 0 w 2240008"/>
              <a:gd name="connsiteY16" fmla="*/ 1962081 h 2056387"/>
              <a:gd name="connsiteX17" fmla="*/ 0 w 2240008"/>
              <a:gd name="connsiteY17" fmla="*/ 1551171 h 2056387"/>
              <a:gd name="connsiteX18" fmla="*/ 0 w 2240008"/>
              <a:gd name="connsiteY18" fmla="*/ 1046871 h 2056387"/>
              <a:gd name="connsiteX19" fmla="*/ 0 w 2240008"/>
              <a:gd name="connsiteY19" fmla="*/ 579928 h 2056387"/>
              <a:gd name="connsiteX20" fmla="*/ 0 w 2240008"/>
              <a:gd name="connsiteY20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40008" h="2056387" fill="none" extrusionOk="0">
                <a:moveTo>
                  <a:pt x="0" y="94306"/>
                </a:moveTo>
                <a:cubicBezTo>
                  <a:pt x="2034" y="46248"/>
                  <a:pt x="36258" y="3145"/>
                  <a:pt x="94306" y="0"/>
                </a:cubicBezTo>
                <a:cubicBezTo>
                  <a:pt x="214529" y="-11558"/>
                  <a:pt x="377505" y="4710"/>
                  <a:pt x="627669" y="0"/>
                </a:cubicBezTo>
                <a:cubicBezTo>
                  <a:pt x="877833" y="-4710"/>
                  <a:pt x="916505" y="33015"/>
                  <a:pt x="1078976" y="0"/>
                </a:cubicBezTo>
                <a:cubicBezTo>
                  <a:pt x="1241447" y="-33015"/>
                  <a:pt x="1419403" y="52177"/>
                  <a:pt x="1591825" y="0"/>
                </a:cubicBezTo>
                <a:cubicBezTo>
                  <a:pt x="1764247" y="-52177"/>
                  <a:pt x="1886330" y="49968"/>
                  <a:pt x="2145702" y="0"/>
                </a:cubicBezTo>
                <a:cubicBezTo>
                  <a:pt x="2197128" y="-13663"/>
                  <a:pt x="2242039" y="43501"/>
                  <a:pt x="2240008" y="94306"/>
                </a:cubicBezTo>
                <a:cubicBezTo>
                  <a:pt x="2289080" y="226771"/>
                  <a:pt x="2233079" y="408076"/>
                  <a:pt x="2240008" y="542572"/>
                </a:cubicBezTo>
                <a:cubicBezTo>
                  <a:pt x="2246937" y="677068"/>
                  <a:pt x="2229602" y="779046"/>
                  <a:pt x="2240008" y="953482"/>
                </a:cubicBezTo>
                <a:cubicBezTo>
                  <a:pt x="2250414" y="1127918"/>
                  <a:pt x="2194773" y="1199393"/>
                  <a:pt x="2240008" y="1439104"/>
                </a:cubicBezTo>
                <a:cubicBezTo>
                  <a:pt x="2285243" y="1678815"/>
                  <a:pt x="2198222" y="1764762"/>
                  <a:pt x="2240008" y="1962081"/>
                </a:cubicBezTo>
                <a:cubicBezTo>
                  <a:pt x="2232066" y="2018618"/>
                  <a:pt x="2202923" y="2070305"/>
                  <a:pt x="2145702" y="2056387"/>
                </a:cubicBezTo>
                <a:cubicBezTo>
                  <a:pt x="2021255" y="2095016"/>
                  <a:pt x="1736511" y="2011414"/>
                  <a:pt x="1591825" y="2056387"/>
                </a:cubicBezTo>
                <a:cubicBezTo>
                  <a:pt x="1447139" y="2101360"/>
                  <a:pt x="1273539" y="2041929"/>
                  <a:pt x="1120004" y="2056387"/>
                </a:cubicBezTo>
                <a:cubicBezTo>
                  <a:pt x="966469" y="2070845"/>
                  <a:pt x="789256" y="2002467"/>
                  <a:pt x="668697" y="2056387"/>
                </a:cubicBezTo>
                <a:cubicBezTo>
                  <a:pt x="548138" y="2110307"/>
                  <a:pt x="318271" y="2044932"/>
                  <a:pt x="94306" y="2056387"/>
                </a:cubicBezTo>
                <a:cubicBezTo>
                  <a:pt x="45594" y="2064628"/>
                  <a:pt x="9363" y="2023427"/>
                  <a:pt x="0" y="1962081"/>
                </a:cubicBezTo>
                <a:cubicBezTo>
                  <a:pt x="-9682" y="1799271"/>
                  <a:pt x="26585" y="1716648"/>
                  <a:pt x="0" y="1551171"/>
                </a:cubicBezTo>
                <a:cubicBezTo>
                  <a:pt x="-26585" y="1385694"/>
                  <a:pt x="9559" y="1188804"/>
                  <a:pt x="0" y="1046871"/>
                </a:cubicBezTo>
                <a:cubicBezTo>
                  <a:pt x="-9559" y="904938"/>
                  <a:pt x="21238" y="799795"/>
                  <a:pt x="0" y="579928"/>
                </a:cubicBezTo>
                <a:cubicBezTo>
                  <a:pt x="-21238" y="360061"/>
                  <a:pt x="13012" y="268535"/>
                  <a:pt x="0" y="94306"/>
                </a:cubicBezTo>
                <a:close/>
              </a:path>
              <a:path w="2240008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277849" y="-35950"/>
                  <a:pt x="392349" y="47181"/>
                  <a:pt x="648183" y="0"/>
                </a:cubicBezTo>
                <a:cubicBezTo>
                  <a:pt x="904017" y="-47181"/>
                  <a:pt x="935794" y="16841"/>
                  <a:pt x="1140518" y="0"/>
                </a:cubicBezTo>
                <a:cubicBezTo>
                  <a:pt x="1345242" y="-16841"/>
                  <a:pt x="1450194" y="52788"/>
                  <a:pt x="1612339" y="0"/>
                </a:cubicBezTo>
                <a:cubicBezTo>
                  <a:pt x="1774484" y="-52788"/>
                  <a:pt x="2012050" y="47474"/>
                  <a:pt x="2145702" y="0"/>
                </a:cubicBezTo>
                <a:cubicBezTo>
                  <a:pt x="2199927" y="-4405"/>
                  <a:pt x="2224976" y="39920"/>
                  <a:pt x="2240008" y="94306"/>
                </a:cubicBezTo>
                <a:cubicBezTo>
                  <a:pt x="2251875" y="194933"/>
                  <a:pt x="2209217" y="343612"/>
                  <a:pt x="2240008" y="561250"/>
                </a:cubicBezTo>
                <a:cubicBezTo>
                  <a:pt x="2270799" y="778888"/>
                  <a:pt x="2181458" y="958914"/>
                  <a:pt x="2240008" y="1065549"/>
                </a:cubicBezTo>
                <a:cubicBezTo>
                  <a:pt x="2298558" y="1172184"/>
                  <a:pt x="2222862" y="1370478"/>
                  <a:pt x="2240008" y="1476460"/>
                </a:cubicBezTo>
                <a:cubicBezTo>
                  <a:pt x="2257154" y="1582442"/>
                  <a:pt x="2185747" y="1767561"/>
                  <a:pt x="2240008" y="1962081"/>
                </a:cubicBezTo>
                <a:cubicBezTo>
                  <a:pt x="2244356" y="2020637"/>
                  <a:pt x="2198247" y="2061160"/>
                  <a:pt x="2145702" y="2056387"/>
                </a:cubicBezTo>
                <a:cubicBezTo>
                  <a:pt x="2049636" y="2064972"/>
                  <a:pt x="1891918" y="2029209"/>
                  <a:pt x="1694395" y="2056387"/>
                </a:cubicBezTo>
                <a:cubicBezTo>
                  <a:pt x="1496872" y="2083565"/>
                  <a:pt x="1269546" y="2048555"/>
                  <a:pt x="1140518" y="2056387"/>
                </a:cubicBezTo>
                <a:cubicBezTo>
                  <a:pt x="1011490" y="2064219"/>
                  <a:pt x="795555" y="2016186"/>
                  <a:pt x="668697" y="2056387"/>
                </a:cubicBezTo>
                <a:cubicBezTo>
                  <a:pt x="541839" y="2096588"/>
                  <a:pt x="224791" y="1992906"/>
                  <a:pt x="94306" y="2056387"/>
                </a:cubicBezTo>
                <a:cubicBezTo>
                  <a:pt x="40815" y="2053520"/>
                  <a:pt x="880" y="2002265"/>
                  <a:pt x="0" y="1962081"/>
                </a:cubicBezTo>
                <a:cubicBezTo>
                  <a:pt x="-18020" y="1784326"/>
                  <a:pt x="58147" y="1661483"/>
                  <a:pt x="0" y="1476460"/>
                </a:cubicBezTo>
                <a:cubicBezTo>
                  <a:pt x="-58147" y="1291437"/>
                  <a:pt x="41909" y="1190717"/>
                  <a:pt x="0" y="1046871"/>
                </a:cubicBezTo>
                <a:cubicBezTo>
                  <a:pt x="-41909" y="903025"/>
                  <a:pt x="34282" y="791076"/>
                  <a:pt x="0" y="542572"/>
                </a:cubicBezTo>
                <a:cubicBezTo>
                  <a:pt x="-34282" y="294068"/>
                  <a:pt x="3940" y="215448"/>
                  <a:pt x="0" y="9430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EB9FE1C-BC9A-F97C-90AB-01391A44FB45}"/>
              </a:ext>
            </a:extLst>
          </p:cNvPr>
          <p:cNvGrpSpPr/>
          <p:nvPr/>
        </p:nvGrpSpPr>
        <p:grpSpPr>
          <a:xfrm>
            <a:off x="9917927" y="4391869"/>
            <a:ext cx="1556538" cy="1540016"/>
            <a:chOff x="9828534" y="4293840"/>
            <a:chExt cx="1556538" cy="1540016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0B601B5-7DA7-F75D-A6B1-6FB2D0DC76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64534" y="4350292"/>
              <a:ext cx="288000" cy="28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A078664B-FFF2-A092-03FC-178FFE71C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28534" y="4314292"/>
              <a:ext cx="360000" cy="360000"/>
            </a:xfrm>
            <a:prstGeom prst="rect">
              <a:avLst/>
            </a:prstGeom>
            <a:noFill/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39F1864-A112-8CAE-7D7F-5977D797016C}"/>
                </a:ext>
              </a:extLst>
            </p:cNvPr>
            <p:cNvSpPr txBox="1"/>
            <p:nvPr/>
          </p:nvSpPr>
          <p:spPr>
            <a:xfrm>
              <a:off x="10172412" y="4293840"/>
              <a:ext cx="12012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dirty="0">
                  <a:latin typeface="Montserrat" pitchFamily="2" charset="77"/>
                </a:rPr>
                <a:t>Doc B</a:t>
              </a:r>
            </a:p>
            <a:p>
              <a:pPr algn="l"/>
              <a:r>
                <a:rPr lang="en-GB" sz="1100" dirty="0">
                  <a:latin typeface="Montserrat" pitchFamily="2" charset="77"/>
                </a:rPr>
                <a:t>Score: 0,0325</a:t>
              </a: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314D84D-5834-512E-4510-6901FD0E5746}"/>
                </a:ext>
              </a:extLst>
            </p:cNvPr>
            <p:cNvGrpSpPr/>
            <p:nvPr/>
          </p:nvGrpSpPr>
          <p:grpSpPr>
            <a:xfrm>
              <a:off x="9828534" y="4868363"/>
              <a:ext cx="360000" cy="360000"/>
              <a:chOff x="6470226" y="4495551"/>
              <a:chExt cx="360000" cy="360000"/>
            </a:xfrm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C3D86A82-1B14-2DDB-5A12-51A9D2B5F5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6226" y="4531551"/>
                <a:ext cx="288000" cy="288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4ACF3915-F97C-8A0D-E05E-CC2E90193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70226" y="4495551"/>
                <a:ext cx="360000" cy="360000"/>
              </a:xfrm>
              <a:prstGeom prst="rect">
                <a:avLst/>
              </a:prstGeom>
              <a:noFill/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0C2EA16-E149-025B-344F-31DF016BDF1A}"/>
                </a:ext>
              </a:extLst>
            </p:cNvPr>
            <p:cNvSpPr txBox="1"/>
            <p:nvPr/>
          </p:nvSpPr>
          <p:spPr>
            <a:xfrm>
              <a:off x="10183806" y="4814235"/>
              <a:ext cx="12012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dirty="0">
                  <a:latin typeface="Montserrat" pitchFamily="2" charset="77"/>
                </a:rPr>
                <a:t>Doc A</a:t>
              </a:r>
            </a:p>
            <a:p>
              <a:pPr algn="l"/>
              <a:r>
                <a:rPr lang="en-GB" sz="1100" dirty="0">
                  <a:latin typeface="Montserrat" pitchFamily="2" charset="77"/>
                </a:rPr>
                <a:t>Score: 0,0323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B0E56BBB-80C7-7C6F-E09C-D80F474231F1}"/>
                </a:ext>
              </a:extLst>
            </p:cNvPr>
            <p:cNvGrpSpPr/>
            <p:nvPr/>
          </p:nvGrpSpPr>
          <p:grpSpPr>
            <a:xfrm>
              <a:off x="9828534" y="5437821"/>
              <a:ext cx="360000" cy="360000"/>
              <a:chOff x="6470226" y="5626256"/>
              <a:chExt cx="360000" cy="360000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EC464978-3674-2CA8-3AF8-03187B722A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6226" y="5662256"/>
                <a:ext cx="288000" cy="288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945FB26F-A542-9384-F806-D04488A01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70226" y="5626256"/>
                <a:ext cx="360000" cy="360000"/>
              </a:xfrm>
              <a:prstGeom prst="rect">
                <a:avLst/>
              </a:prstGeom>
              <a:noFill/>
            </p:spPr>
          </p:pic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F3438AB-A4DA-65FC-5F99-C0120D2FD2CF}"/>
                </a:ext>
              </a:extLst>
            </p:cNvPr>
            <p:cNvSpPr txBox="1"/>
            <p:nvPr/>
          </p:nvSpPr>
          <p:spPr>
            <a:xfrm>
              <a:off x="10172412" y="5402969"/>
              <a:ext cx="12012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1100" dirty="0">
                  <a:latin typeface="Montserrat" pitchFamily="2" charset="77"/>
                </a:rPr>
                <a:t>Doc C</a:t>
              </a:r>
            </a:p>
            <a:p>
              <a:pPr algn="l"/>
              <a:r>
                <a:rPr lang="en-GB" sz="1100" dirty="0">
                  <a:latin typeface="Montserrat" pitchFamily="2" charset="77"/>
                </a:rPr>
                <a:t>Score: 0,0320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02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277C252A-0C07-F0E6-9B00-5D3C445DE739}"/>
              </a:ext>
            </a:extLst>
          </p:cNvPr>
          <p:cNvCxnSpPr>
            <a:cxnSpLocks/>
            <a:stCxn id="135" idx="2"/>
            <a:endCxn id="159" idx="0"/>
          </p:cNvCxnSpPr>
          <p:nvPr/>
        </p:nvCxnSpPr>
        <p:spPr>
          <a:xfrm rot="16200000" flipH="1">
            <a:off x="9146512" y="2289478"/>
            <a:ext cx="1047481" cy="1116725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D22FC886-5CEF-D199-C706-032F001D7699}"/>
              </a:ext>
            </a:extLst>
          </p:cNvPr>
          <p:cNvSpPr/>
          <p:nvPr/>
        </p:nvSpPr>
        <p:spPr>
          <a:xfrm>
            <a:off x="9136470" y="3371582"/>
            <a:ext cx="2184290" cy="745104"/>
          </a:xfrm>
          <a:custGeom>
            <a:avLst/>
            <a:gdLst>
              <a:gd name="connsiteX0" fmla="*/ 0 w 2184290"/>
              <a:gd name="connsiteY0" fmla="*/ 34170 h 745104"/>
              <a:gd name="connsiteX1" fmla="*/ 34170 w 2184290"/>
              <a:gd name="connsiteY1" fmla="*/ 0 h 745104"/>
              <a:gd name="connsiteX2" fmla="*/ 520839 w 2184290"/>
              <a:gd name="connsiteY2" fmla="*/ 0 h 745104"/>
              <a:gd name="connsiteX3" fmla="*/ 1049826 w 2184290"/>
              <a:gd name="connsiteY3" fmla="*/ 0 h 745104"/>
              <a:gd name="connsiteX4" fmla="*/ 1536495 w 2184290"/>
              <a:gd name="connsiteY4" fmla="*/ 0 h 745104"/>
              <a:gd name="connsiteX5" fmla="*/ 2150120 w 2184290"/>
              <a:gd name="connsiteY5" fmla="*/ 0 h 745104"/>
              <a:gd name="connsiteX6" fmla="*/ 2184290 w 2184290"/>
              <a:gd name="connsiteY6" fmla="*/ 34170 h 745104"/>
              <a:gd name="connsiteX7" fmla="*/ 2184290 w 2184290"/>
              <a:gd name="connsiteY7" fmla="*/ 372552 h 745104"/>
              <a:gd name="connsiteX8" fmla="*/ 2184290 w 2184290"/>
              <a:gd name="connsiteY8" fmla="*/ 710934 h 745104"/>
              <a:gd name="connsiteX9" fmla="*/ 2150120 w 2184290"/>
              <a:gd name="connsiteY9" fmla="*/ 745104 h 745104"/>
              <a:gd name="connsiteX10" fmla="*/ 1642292 w 2184290"/>
              <a:gd name="connsiteY10" fmla="*/ 745104 h 745104"/>
              <a:gd name="connsiteX11" fmla="*/ 1176783 w 2184290"/>
              <a:gd name="connsiteY11" fmla="*/ 745104 h 745104"/>
              <a:gd name="connsiteX12" fmla="*/ 626636 w 2184290"/>
              <a:gd name="connsiteY12" fmla="*/ 745104 h 745104"/>
              <a:gd name="connsiteX13" fmla="*/ 34170 w 2184290"/>
              <a:gd name="connsiteY13" fmla="*/ 745104 h 745104"/>
              <a:gd name="connsiteX14" fmla="*/ 0 w 2184290"/>
              <a:gd name="connsiteY14" fmla="*/ 710934 h 745104"/>
              <a:gd name="connsiteX15" fmla="*/ 0 w 2184290"/>
              <a:gd name="connsiteY15" fmla="*/ 359017 h 745104"/>
              <a:gd name="connsiteX16" fmla="*/ 0 w 2184290"/>
              <a:gd name="connsiteY16" fmla="*/ 34170 h 74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84290" h="745104" fill="none" extrusionOk="0">
                <a:moveTo>
                  <a:pt x="0" y="34170"/>
                </a:moveTo>
                <a:cubicBezTo>
                  <a:pt x="-1508" y="17994"/>
                  <a:pt x="19163" y="2872"/>
                  <a:pt x="34170" y="0"/>
                </a:cubicBezTo>
                <a:cubicBezTo>
                  <a:pt x="244920" y="-57567"/>
                  <a:pt x="280162" y="45950"/>
                  <a:pt x="520839" y="0"/>
                </a:cubicBezTo>
                <a:cubicBezTo>
                  <a:pt x="761516" y="-45950"/>
                  <a:pt x="857708" y="575"/>
                  <a:pt x="1049826" y="0"/>
                </a:cubicBezTo>
                <a:cubicBezTo>
                  <a:pt x="1241944" y="-575"/>
                  <a:pt x="1409631" y="11473"/>
                  <a:pt x="1536495" y="0"/>
                </a:cubicBezTo>
                <a:cubicBezTo>
                  <a:pt x="1663359" y="-11473"/>
                  <a:pt x="1946155" y="71984"/>
                  <a:pt x="2150120" y="0"/>
                </a:cubicBezTo>
                <a:cubicBezTo>
                  <a:pt x="2163684" y="-300"/>
                  <a:pt x="2185032" y="15937"/>
                  <a:pt x="2184290" y="34170"/>
                </a:cubicBezTo>
                <a:cubicBezTo>
                  <a:pt x="2211321" y="130171"/>
                  <a:pt x="2149393" y="256162"/>
                  <a:pt x="2184290" y="372552"/>
                </a:cubicBezTo>
                <a:cubicBezTo>
                  <a:pt x="2219187" y="488942"/>
                  <a:pt x="2180983" y="585316"/>
                  <a:pt x="2184290" y="710934"/>
                </a:cubicBezTo>
                <a:cubicBezTo>
                  <a:pt x="2184075" y="725339"/>
                  <a:pt x="2172630" y="747396"/>
                  <a:pt x="2150120" y="745104"/>
                </a:cubicBezTo>
                <a:cubicBezTo>
                  <a:pt x="2006003" y="761015"/>
                  <a:pt x="1822758" y="718207"/>
                  <a:pt x="1642292" y="745104"/>
                </a:cubicBezTo>
                <a:cubicBezTo>
                  <a:pt x="1461826" y="772001"/>
                  <a:pt x="1302515" y="729041"/>
                  <a:pt x="1176783" y="745104"/>
                </a:cubicBezTo>
                <a:cubicBezTo>
                  <a:pt x="1051051" y="761167"/>
                  <a:pt x="833166" y="694232"/>
                  <a:pt x="626636" y="745104"/>
                </a:cubicBezTo>
                <a:cubicBezTo>
                  <a:pt x="420106" y="795976"/>
                  <a:pt x="289377" y="676661"/>
                  <a:pt x="34170" y="745104"/>
                </a:cubicBezTo>
                <a:cubicBezTo>
                  <a:pt x="14670" y="745456"/>
                  <a:pt x="1745" y="734533"/>
                  <a:pt x="0" y="710934"/>
                </a:cubicBezTo>
                <a:cubicBezTo>
                  <a:pt x="-21073" y="571830"/>
                  <a:pt x="16285" y="525510"/>
                  <a:pt x="0" y="359017"/>
                </a:cubicBezTo>
                <a:cubicBezTo>
                  <a:pt x="-16285" y="192524"/>
                  <a:pt x="28495" y="117377"/>
                  <a:pt x="0" y="34170"/>
                </a:cubicBezTo>
                <a:close/>
              </a:path>
              <a:path w="2184290" h="745104" stroke="0" extrusionOk="0">
                <a:moveTo>
                  <a:pt x="0" y="34170"/>
                </a:moveTo>
                <a:cubicBezTo>
                  <a:pt x="-2398" y="13819"/>
                  <a:pt x="10637" y="1749"/>
                  <a:pt x="34170" y="0"/>
                </a:cubicBezTo>
                <a:cubicBezTo>
                  <a:pt x="202869" y="-55317"/>
                  <a:pt x="414862" y="8871"/>
                  <a:pt x="605477" y="0"/>
                </a:cubicBezTo>
                <a:cubicBezTo>
                  <a:pt x="796092" y="-8871"/>
                  <a:pt x="865782" y="30384"/>
                  <a:pt x="1113305" y="0"/>
                </a:cubicBezTo>
                <a:cubicBezTo>
                  <a:pt x="1360828" y="-30384"/>
                  <a:pt x="1388350" y="51654"/>
                  <a:pt x="1599973" y="0"/>
                </a:cubicBezTo>
                <a:cubicBezTo>
                  <a:pt x="1811596" y="-51654"/>
                  <a:pt x="1962869" y="1449"/>
                  <a:pt x="2150120" y="0"/>
                </a:cubicBezTo>
                <a:cubicBezTo>
                  <a:pt x="2169353" y="-742"/>
                  <a:pt x="2181014" y="14796"/>
                  <a:pt x="2184290" y="34170"/>
                </a:cubicBezTo>
                <a:cubicBezTo>
                  <a:pt x="2218171" y="125112"/>
                  <a:pt x="2163058" y="225367"/>
                  <a:pt x="2184290" y="372552"/>
                </a:cubicBezTo>
                <a:cubicBezTo>
                  <a:pt x="2205522" y="519737"/>
                  <a:pt x="2178209" y="568440"/>
                  <a:pt x="2184290" y="710934"/>
                </a:cubicBezTo>
                <a:cubicBezTo>
                  <a:pt x="2185836" y="730178"/>
                  <a:pt x="2168123" y="744963"/>
                  <a:pt x="2150120" y="745104"/>
                </a:cubicBezTo>
                <a:cubicBezTo>
                  <a:pt x="1992611" y="786985"/>
                  <a:pt x="1738075" y="739600"/>
                  <a:pt x="1621133" y="745104"/>
                </a:cubicBezTo>
                <a:cubicBezTo>
                  <a:pt x="1504191" y="750608"/>
                  <a:pt x="1323503" y="735264"/>
                  <a:pt x="1113305" y="745104"/>
                </a:cubicBezTo>
                <a:cubicBezTo>
                  <a:pt x="903107" y="754944"/>
                  <a:pt x="800606" y="689500"/>
                  <a:pt x="541998" y="745104"/>
                </a:cubicBezTo>
                <a:cubicBezTo>
                  <a:pt x="283390" y="800708"/>
                  <a:pt x="173536" y="738054"/>
                  <a:pt x="34170" y="745104"/>
                </a:cubicBezTo>
                <a:cubicBezTo>
                  <a:pt x="12970" y="745486"/>
                  <a:pt x="-1781" y="728577"/>
                  <a:pt x="0" y="710934"/>
                </a:cubicBezTo>
                <a:cubicBezTo>
                  <a:pt x="-22843" y="573437"/>
                  <a:pt x="34598" y="503583"/>
                  <a:pt x="0" y="365784"/>
                </a:cubicBezTo>
                <a:cubicBezTo>
                  <a:pt x="-34598" y="227985"/>
                  <a:pt x="15753" y="199107"/>
                  <a:pt x="0" y="34170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25400"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cxnSp>
        <p:nvCxnSpPr>
          <p:cNvPr id="153" name="Curved Connector 152">
            <a:extLst>
              <a:ext uri="{FF2B5EF4-FFF2-40B4-BE49-F238E27FC236}">
                <a16:creationId xmlns:a16="http://schemas.microsoft.com/office/drawing/2014/main" id="{D334B8BB-0325-119D-2679-65A26975B2D2}"/>
              </a:ext>
            </a:extLst>
          </p:cNvPr>
          <p:cNvCxnSpPr>
            <a:cxnSpLocks/>
            <a:stCxn id="135" idx="2"/>
            <a:endCxn id="145" idx="0"/>
          </p:cNvCxnSpPr>
          <p:nvPr/>
        </p:nvCxnSpPr>
        <p:spPr>
          <a:xfrm rot="5400000">
            <a:off x="8040116" y="2299807"/>
            <a:ext cx="1047481" cy="1096069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394943-B6B8-71A7-F477-ADDC0226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59"/>
            <a:ext cx="10515600" cy="974577"/>
          </a:xfrm>
        </p:spPr>
        <p:txBody>
          <a:bodyPr/>
          <a:lstStyle/>
          <a:p>
            <a:r>
              <a:rPr lang="en-GB" dirty="0"/>
              <a:t>Semantic search (re-ranking)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9AC47-CC53-8F07-C2AA-F2416B04BB93}"/>
              </a:ext>
            </a:extLst>
          </p:cNvPr>
          <p:cNvSpPr txBox="1"/>
          <p:nvPr/>
        </p:nvSpPr>
        <p:spPr>
          <a:xfrm>
            <a:off x="838199" y="882383"/>
            <a:ext cx="224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1"/>
                </a:solidFill>
                <a:latin typeface="Bradley Hand" pitchFamily="2" charset="77"/>
              </a:rPr>
              <a:t>Search Results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CC3E2A-E168-83B0-DE29-ABBDB3371610}"/>
              </a:ext>
            </a:extLst>
          </p:cNvPr>
          <p:cNvSpPr/>
          <p:nvPr/>
        </p:nvSpPr>
        <p:spPr>
          <a:xfrm>
            <a:off x="838200" y="1240165"/>
            <a:ext cx="2240008" cy="5071183"/>
          </a:xfrm>
          <a:custGeom>
            <a:avLst/>
            <a:gdLst>
              <a:gd name="connsiteX0" fmla="*/ 0 w 2240008"/>
              <a:gd name="connsiteY0" fmla="*/ 102727 h 5071183"/>
              <a:gd name="connsiteX1" fmla="*/ 102727 w 2240008"/>
              <a:gd name="connsiteY1" fmla="*/ 0 h 5071183"/>
              <a:gd name="connsiteX2" fmla="*/ 631711 w 2240008"/>
              <a:gd name="connsiteY2" fmla="*/ 0 h 5071183"/>
              <a:gd name="connsiteX3" fmla="*/ 1079313 w 2240008"/>
              <a:gd name="connsiteY3" fmla="*/ 0 h 5071183"/>
              <a:gd name="connsiteX4" fmla="*/ 1547260 w 2240008"/>
              <a:gd name="connsiteY4" fmla="*/ 0 h 5071183"/>
              <a:gd name="connsiteX5" fmla="*/ 2137281 w 2240008"/>
              <a:gd name="connsiteY5" fmla="*/ 0 h 5071183"/>
              <a:gd name="connsiteX6" fmla="*/ 2240008 w 2240008"/>
              <a:gd name="connsiteY6" fmla="*/ 102727 h 5071183"/>
              <a:gd name="connsiteX7" fmla="*/ 2240008 w 2240008"/>
              <a:gd name="connsiteY7" fmla="*/ 546049 h 5071183"/>
              <a:gd name="connsiteX8" fmla="*/ 2240008 w 2240008"/>
              <a:gd name="connsiteY8" fmla="*/ 1038028 h 5071183"/>
              <a:gd name="connsiteX9" fmla="*/ 2240008 w 2240008"/>
              <a:gd name="connsiteY9" fmla="*/ 1578665 h 5071183"/>
              <a:gd name="connsiteX10" fmla="*/ 2240008 w 2240008"/>
              <a:gd name="connsiteY10" fmla="*/ 2021987 h 5071183"/>
              <a:gd name="connsiteX11" fmla="*/ 2240008 w 2240008"/>
              <a:gd name="connsiteY11" fmla="*/ 2659938 h 5071183"/>
              <a:gd name="connsiteX12" fmla="*/ 2240008 w 2240008"/>
              <a:gd name="connsiteY12" fmla="*/ 3200574 h 5071183"/>
              <a:gd name="connsiteX13" fmla="*/ 2240008 w 2240008"/>
              <a:gd name="connsiteY13" fmla="*/ 3838526 h 5071183"/>
              <a:gd name="connsiteX14" fmla="*/ 2240008 w 2240008"/>
              <a:gd name="connsiteY14" fmla="*/ 4427819 h 5071183"/>
              <a:gd name="connsiteX15" fmla="*/ 2240008 w 2240008"/>
              <a:gd name="connsiteY15" fmla="*/ 4968456 h 5071183"/>
              <a:gd name="connsiteX16" fmla="*/ 2137281 w 2240008"/>
              <a:gd name="connsiteY16" fmla="*/ 5071183 h 5071183"/>
              <a:gd name="connsiteX17" fmla="*/ 1648988 w 2240008"/>
              <a:gd name="connsiteY17" fmla="*/ 5071183 h 5071183"/>
              <a:gd name="connsiteX18" fmla="*/ 1201386 w 2240008"/>
              <a:gd name="connsiteY18" fmla="*/ 5071183 h 5071183"/>
              <a:gd name="connsiteX19" fmla="*/ 652057 w 2240008"/>
              <a:gd name="connsiteY19" fmla="*/ 5071183 h 5071183"/>
              <a:gd name="connsiteX20" fmla="*/ 102727 w 2240008"/>
              <a:gd name="connsiteY20" fmla="*/ 5071183 h 5071183"/>
              <a:gd name="connsiteX21" fmla="*/ 0 w 2240008"/>
              <a:gd name="connsiteY21" fmla="*/ 4968456 h 5071183"/>
              <a:gd name="connsiteX22" fmla="*/ 0 w 2240008"/>
              <a:gd name="connsiteY22" fmla="*/ 4427819 h 5071183"/>
              <a:gd name="connsiteX23" fmla="*/ 0 w 2240008"/>
              <a:gd name="connsiteY23" fmla="*/ 3887183 h 5071183"/>
              <a:gd name="connsiteX24" fmla="*/ 0 w 2240008"/>
              <a:gd name="connsiteY24" fmla="*/ 3297889 h 5071183"/>
              <a:gd name="connsiteX25" fmla="*/ 0 w 2240008"/>
              <a:gd name="connsiteY25" fmla="*/ 2659938 h 5071183"/>
              <a:gd name="connsiteX26" fmla="*/ 0 w 2240008"/>
              <a:gd name="connsiteY26" fmla="*/ 2070644 h 5071183"/>
              <a:gd name="connsiteX27" fmla="*/ 0 w 2240008"/>
              <a:gd name="connsiteY27" fmla="*/ 1432693 h 5071183"/>
              <a:gd name="connsiteX28" fmla="*/ 0 w 2240008"/>
              <a:gd name="connsiteY28" fmla="*/ 843399 h 5071183"/>
              <a:gd name="connsiteX29" fmla="*/ 0 w 2240008"/>
              <a:gd name="connsiteY29" fmla="*/ 102727 h 507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240008" h="5071183" fill="none" extrusionOk="0">
                <a:moveTo>
                  <a:pt x="0" y="102727"/>
                </a:moveTo>
                <a:cubicBezTo>
                  <a:pt x="-7625" y="53710"/>
                  <a:pt x="41048" y="10580"/>
                  <a:pt x="102727" y="0"/>
                </a:cubicBezTo>
                <a:cubicBezTo>
                  <a:pt x="274193" y="-4445"/>
                  <a:pt x="390536" y="33361"/>
                  <a:pt x="631711" y="0"/>
                </a:cubicBezTo>
                <a:cubicBezTo>
                  <a:pt x="872886" y="-33361"/>
                  <a:pt x="914786" y="3359"/>
                  <a:pt x="1079313" y="0"/>
                </a:cubicBezTo>
                <a:cubicBezTo>
                  <a:pt x="1243840" y="-3359"/>
                  <a:pt x="1424444" y="31405"/>
                  <a:pt x="1547260" y="0"/>
                </a:cubicBezTo>
                <a:cubicBezTo>
                  <a:pt x="1670076" y="-31405"/>
                  <a:pt x="1918492" y="15444"/>
                  <a:pt x="2137281" y="0"/>
                </a:cubicBezTo>
                <a:cubicBezTo>
                  <a:pt x="2198482" y="-1182"/>
                  <a:pt x="2239025" y="52801"/>
                  <a:pt x="2240008" y="102727"/>
                </a:cubicBezTo>
                <a:cubicBezTo>
                  <a:pt x="2247303" y="322598"/>
                  <a:pt x="2230683" y="340945"/>
                  <a:pt x="2240008" y="546049"/>
                </a:cubicBezTo>
                <a:cubicBezTo>
                  <a:pt x="2249333" y="751153"/>
                  <a:pt x="2233832" y="907208"/>
                  <a:pt x="2240008" y="1038028"/>
                </a:cubicBezTo>
                <a:cubicBezTo>
                  <a:pt x="2246184" y="1168848"/>
                  <a:pt x="2214123" y="1440622"/>
                  <a:pt x="2240008" y="1578665"/>
                </a:cubicBezTo>
                <a:cubicBezTo>
                  <a:pt x="2265893" y="1716708"/>
                  <a:pt x="2192427" y="1924140"/>
                  <a:pt x="2240008" y="2021987"/>
                </a:cubicBezTo>
                <a:cubicBezTo>
                  <a:pt x="2287589" y="2119834"/>
                  <a:pt x="2237965" y="2474125"/>
                  <a:pt x="2240008" y="2659938"/>
                </a:cubicBezTo>
                <a:cubicBezTo>
                  <a:pt x="2242051" y="2845751"/>
                  <a:pt x="2216154" y="2943710"/>
                  <a:pt x="2240008" y="3200574"/>
                </a:cubicBezTo>
                <a:cubicBezTo>
                  <a:pt x="2263862" y="3457438"/>
                  <a:pt x="2181292" y="3702652"/>
                  <a:pt x="2240008" y="3838526"/>
                </a:cubicBezTo>
                <a:cubicBezTo>
                  <a:pt x="2298724" y="3974400"/>
                  <a:pt x="2223988" y="4300037"/>
                  <a:pt x="2240008" y="4427819"/>
                </a:cubicBezTo>
                <a:cubicBezTo>
                  <a:pt x="2256028" y="4555601"/>
                  <a:pt x="2201503" y="4832405"/>
                  <a:pt x="2240008" y="4968456"/>
                </a:cubicBezTo>
                <a:cubicBezTo>
                  <a:pt x="2245979" y="5026215"/>
                  <a:pt x="2190650" y="5072415"/>
                  <a:pt x="2137281" y="5071183"/>
                </a:cubicBezTo>
                <a:cubicBezTo>
                  <a:pt x="1960873" y="5091469"/>
                  <a:pt x="1822433" y="5036115"/>
                  <a:pt x="1648988" y="5071183"/>
                </a:cubicBezTo>
                <a:cubicBezTo>
                  <a:pt x="1475543" y="5106251"/>
                  <a:pt x="1344337" y="5024036"/>
                  <a:pt x="1201386" y="5071183"/>
                </a:cubicBezTo>
                <a:cubicBezTo>
                  <a:pt x="1058435" y="5118330"/>
                  <a:pt x="880070" y="5066421"/>
                  <a:pt x="652057" y="5071183"/>
                </a:cubicBezTo>
                <a:cubicBezTo>
                  <a:pt x="424044" y="5075945"/>
                  <a:pt x="310200" y="5069273"/>
                  <a:pt x="102727" y="5071183"/>
                </a:cubicBezTo>
                <a:cubicBezTo>
                  <a:pt x="46681" y="5068514"/>
                  <a:pt x="972" y="5021540"/>
                  <a:pt x="0" y="4968456"/>
                </a:cubicBezTo>
                <a:cubicBezTo>
                  <a:pt x="-21630" y="4826140"/>
                  <a:pt x="18099" y="4544589"/>
                  <a:pt x="0" y="4427819"/>
                </a:cubicBezTo>
                <a:cubicBezTo>
                  <a:pt x="-18099" y="4311049"/>
                  <a:pt x="31152" y="4131244"/>
                  <a:pt x="0" y="3887183"/>
                </a:cubicBezTo>
                <a:cubicBezTo>
                  <a:pt x="-31152" y="3643122"/>
                  <a:pt x="38640" y="3549502"/>
                  <a:pt x="0" y="3297889"/>
                </a:cubicBezTo>
                <a:cubicBezTo>
                  <a:pt x="-38640" y="3046276"/>
                  <a:pt x="35881" y="2878474"/>
                  <a:pt x="0" y="2659938"/>
                </a:cubicBezTo>
                <a:cubicBezTo>
                  <a:pt x="-35881" y="2441402"/>
                  <a:pt x="19340" y="2323683"/>
                  <a:pt x="0" y="2070644"/>
                </a:cubicBezTo>
                <a:cubicBezTo>
                  <a:pt x="-19340" y="1817605"/>
                  <a:pt x="64598" y="1624377"/>
                  <a:pt x="0" y="1432693"/>
                </a:cubicBezTo>
                <a:cubicBezTo>
                  <a:pt x="-64598" y="1241009"/>
                  <a:pt x="61507" y="978926"/>
                  <a:pt x="0" y="843399"/>
                </a:cubicBezTo>
                <a:cubicBezTo>
                  <a:pt x="-61507" y="707872"/>
                  <a:pt x="5727" y="336745"/>
                  <a:pt x="0" y="102727"/>
                </a:cubicBezTo>
                <a:close/>
              </a:path>
              <a:path w="2240008" h="5071183" stroke="0" extrusionOk="0">
                <a:moveTo>
                  <a:pt x="0" y="102727"/>
                </a:moveTo>
                <a:cubicBezTo>
                  <a:pt x="-8580" y="40699"/>
                  <a:pt x="30623" y="5768"/>
                  <a:pt x="102727" y="0"/>
                </a:cubicBezTo>
                <a:cubicBezTo>
                  <a:pt x="224275" y="-60394"/>
                  <a:pt x="524041" y="20313"/>
                  <a:pt x="652057" y="0"/>
                </a:cubicBezTo>
                <a:cubicBezTo>
                  <a:pt x="780073" y="-20313"/>
                  <a:pt x="976367" y="8660"/>
                  <a:pt x="1140350" y="0"/>
                </a:cubicBezTo>
                <a:cubicBezTo>
                  <a:pt x="1304333" y="-8660"/>
                  <a:pt x="1394869" y="42732"/>
                  <a:pt x="1608297" y="0"/>
                </a:cubicBezTo>
                <a:cubicBezTo>
                  <a:pt x="1821725" y="-42732"/>
                  <a:pt x="2021938" y="36635"/>
                  <a:pt x="2137281" y="0"/>
                </a:cubicBezTo>
                <a:cubicBezTo>
                  <a:pt x="2199984" y="-12282"/>
                  <a:pt x="2237404" y="45593"/>
                  <a:pt x="2240008" y="102727"/>
                </a:cubicBezTo>
                <a:cubicBezTo>
                  <a:pt x="2251226" y="353200"/>
                  <a:pt x="2232213" y="509286"/>
                  <a:pt x="2240008" y="643364"/>
                </a:cubicBezTo>
                <a:cubicBezTo>
                  <a:pt x="2247803" y="777442"/>
                  <a:pt x="2206933" y="1128076"/>
                  <a:pt x="2240008" y="1281315"/>
                </a:cubicBezTo>
                <a:cubicBezTo>
                  <a:pt x="2273083" y="1434554"/>
                  <a:pt x="2193108" y="1574252"/>
                  <a:pt x="2240008" y="1675979"/>
                </a:cubicBezTo>
                <a:cubicBezTo>
                  <a:pt x="2286908" y="1777706"/>
                  <a:pt x="2201475" y="2075954"/>
                  <a:pt x="2240008" y="2216616"/>
                </a:cubicBezTo>
                <a:cubicBezTo>
                  <a:pt x="2278541" y="2357278"/>
                  <a:pt x="2236784" y="2551383"/>
                  <a:pt x="2240008" y="2757252"/>
                </a:cubicBezTo>
                <a:cubicBezTo>
                  <a:pt x="2243232" y="2963121"/>
                  <a:pt x="2193884" y="3073165"/>
                  <a:pt x="2240008" y="3249232"/>
                </a:cubicBezTo>
                <a:cubicBezTo>
                  <a:pt x="2286132" y="3425299"/>
                  <a:pt x="2227618" y="3711454"/>
                  <a:pt x="2240008" y="3887183"/>
                </a:cubicBezTo>
                <a:cubicBezTo>
                  <a:pt x="2252398" y="4062912"/>
                  <a:pt x="2191219" y="4686129"/>
                  <a:pt x="2240008" y="4968456"/>
                </a:cubicBezTo>
                <a:cubicBezTo>
                  <a:pt x="2223511" y="5027900"/>
                  <a:pt x="2188601" y="5067447"/>
                  <a:pt x="2137281" y="5071183"/>
                </a:cubicBezTo>
                <a:cubicBezTo>
                  <a:pt x="2016214" y="5098618"/>
                  <a:pt x="1790309" y="5009812"/>
                  <a:pt x="1608297" y="5071183"/>
                </a:cubicBezTo>
                <a:cubicBezTo>
                  <a:pt x="1426285" y="5132554"/>
                  <a:pt x="1305006" y="5057671"/>
                  <a:pt x="1099658" y="5071183"/>
                </a:cubicBezTo>
                <a:cubicBezTo>
                  <a:pt x="894310" y="5084695"/>
                  <a:pt x="769346" y="5045298"/>
                  <a:pt x="652057" y="5071183"/>
                </a:cubicBezTo>
                <a:cubicBezTo>
                  <a:pt x="534768" y="5097068"/>
                  <a:pt x="362703" y="5063441"/>
                  <a:pt x="102727" y="5071183"/>
                </a:cubicBezTo>
                <a:cubicBezTo>
                  <a:pt x="51784" y="5067748"/>
                  <a:pt x="-795" y="5026454"/>
                  <a:pt x="0" y="4968456"/>
                </a:cubicBezTo>
                <a:cubicBezTo>
                  <a:pt x="-47255" y="4737711"/>
                  <a:pt x="17914" y="4636098"/>
                  <a:pt x="0" y="4476477"/>
                </a:cubicBezTo>
                <a:cubicBezTo>
                  <a:pt x="-17914" y="4316856"/>
                  <a:pt x="44975" y="4163773"/>
                  <a:pt x="0" y="3935840"/>
                </a:cubicBezTo>
                <a:cubicBezTo>
                  <a:pt x="-44975" y="3707907"/>
                  <a:pt x="8515" y="3733847"/>
                  <a:pt x="0" y="3541175"/>
                </a:cubicBezTo>
                <a:cubicBezTo>
                  <a:pt x="-8515" y="3348503"/>
                  <a:pt x="29380" y="3267147"/>
                  <a:pt x="0" y="3146511"/>
                </a:cubicBezTo>
                <a:cubicBezTo>
                  <a:pt x="-29380" y="3025875"/>
                  <a:pt x="24501" y="2820848"/>
                  <a:pt x="0" y="2605874"/>
                </a:cubicBezTo>
                <a:cubicBezTo>
                  <a:pt x="-24501" y="2390900"/>
                  <a:pt x="5825" y="2291477"/>
                  <a:pt x="0" y="2162552"/>
                </a:cubicBezTo>
                <a:cubicBezTo>
                  <a:pt x="-5825" y="2033627"/>
                  <a:pt x="24110" y="1788343"/>
                  <a:pt x="0" y="1573258"/>
                </a:cubicBezTo>
                <a:cubicBezTo>
                  <a:pt x="-24110" y="1358173"/>
                  <a:pt x="45500" y="1299385"/>
                  <a:pt x="0" y="1129936"/>
                </a:cubicBezTo>
                <a:cubicBezTo>
                  <a:pt x="-45500" y="960487"/>
                  <a:pt x="19030" y="486636"/>
                  <a:pt x="0" y="10272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D7FA3-70B4-BD4E-7E59-EF889ABD0255}"/>
              </a:ext>
            </a:extLst>
          </p:cNvPr>
          <p:cNvGrpSpPr/>
          <p:nvPr/>
        </p:nvGrpSpPr>
        <p:grpSpPr>
          <a:xfrm>
            <a:off x="1115334" y="1392342"/>
            <a:ext cx="1670867" cy="947134"/>
            <a:chOff x="5150621" y="2098015"/>
            <a:chExt cx="1670867" cy="9471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3E4FE5-448E-2C77-8146-692198FE7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0621" y="2098015"/>
              <a:ext cx="252000" cy="25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822954-AABE-A54B-8878-C4E8B953C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884" y="2098917"/>
              <a:ext cx="252000" cy="25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96BEC2-5B88-C72B-52B3-3089CF689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962" y="2098015"/>
              <a:ext cx="252000" cy="25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AF8CEB-734D-ACE0-B7A6-D7E8A0EE5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225" y="2098917"/>
              <a:ext cx="252000" cy="252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6F4925-EEDB-6185-22FA-F3865539C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0621" y="2445131"/>
              <a:ext cx="252000" cy="252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C6FC4D-0F74-6371-8C13-197033AC5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884" y="2446033"/>
              <a:ext cx="252000" cy="252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85D239A-83C3-29E3-E2FB-60FA29757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962" y="2445131"/>
              <a:ext cx="252000" cy="252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CC3DFF-48A1-8C88-7E2E-87BC3476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225" y="2446033"/>
              <a:ext cx="252000" cy="252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C1B261-9B25-13FD-5860-E9AC95F40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0835" y="2792247"/>
              <a:ext cx="252000" cy="252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136215A-D687-D32A-BDF2-875C60B5F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2098" y="2793149"/>
              <a:ext cx="252000" cy="252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00C41E9-74E8-B82F-345C-02471C774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176" y="2792247"/>
              <a:ext cx="252000" cy="25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C6BF610-E33A-E814-F4F3-B6D7186E2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439" y="2793149"/>
              <a:ext cx="252000" cy="252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427F1F-7D69-C283-7DD8-E0CB7AED7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9488" y="2098015"/>
              <a:ext cx="252000" cy="252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D376E1-FF3F-280A-5998-80AC028DA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9274" y="2445131"/>
              <a:ext cx="252000" cy="252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B5734F7-1564-221D-2C15-F11163F1D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9488" y="2792247"/>
              <a:ext cx="252000" cy="252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883FF0-E5A0-C74B-C453-43299BA0D282}"/>
              </a:ext>
            </a:extLst>
          </p:cNvPr>
          <p:cNvGrpSpPr/>
          <p:nvPr/>
        </p:nvGrpSpPr>
        <p:grpSpPr>
          <a:xfrm>
            <a:off x="1115334" y="2433690"/>
            <a:ext cx="1670867" cy="947134"/>
            <a:chOff x="5150621" y="2098015"/>
            <a:chExt cx="1670867" cy="94713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29FCE1A-ED66-D6D6-AE2E-0057E67E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0621" y="2098015"/>
              <a:ext cx="252000" cy="252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2197C2-2275-2369-CBF6-5DAD2139C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884" y="2098917"/>
              <a:ext cx="252000" cy="252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8DA45D7-8A80-FF43-5FA7-070AD3AAC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962" y="2098015"/>
              <a:ext cx="252000" cy="252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28F9FA-29B6-EAE0-C3F6-4614B555A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225" y="2098917"/>
              <a:ext cx="252000" cy="252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360001B-2A67-6391-10F6-A46557E7A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0621" y="2445131"/>
              <a:ext cx="252000" cy="252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3D0EDF1-1702-EF4A-93B5-DA1F9B3E7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884" y="2446033"/>
              <a:ext cx="252000" cy="252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2120BF8-CBC7-38F6-2C39-5E04F6244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962" y="2445131"/>
              <a:ext cx="252000" cy="2520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9900723-46C3-E325-52AD-C4DE2A538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225" y="2446033"/>
              <a:ext cx="252000" cy="252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3E1895F-E3B2-8436-6BAA-5C3EB1932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0835" y="2792247"/>
              <a:ext cx="252000" cy="252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8681D9A-7289-0C50-EB0E-170FD6B2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2098" y="2793149"/>
              <a:ext cx="252000" cy="252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768949E-124D-5947-6BF5-71F433BE0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176" y="2792247"/>
              <a:ext cx="252000" cy="2520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A7B384D-0152-FC6F-F918-10A0E8A53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439" y="2793149"/>
              <a:ext cx="252000" cy="252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4E37684-AF1E-615D-88E7-CD30565C4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9488" y="2098015"/>
              <a:ext cx="252000" cy="252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921D4CB-D497-8B1F-4BA1-BE47BD693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9274" y="2445131"/>
              <a:ext cx="252000" cy="252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A8F5F11-0532-A157-B674-8ECE823EA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9488" y="2792247"/>
              <a:ext cx="252000" cy="2520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7942DCA-D3CA-0242-5E93-9E4F3CDEB410}"/>
              </a:ext>
            </a:extLst>
          </p:cNvPr>
          <p:cNvGrpSpPr/>
          <p:nvPr/>
        </p:nvGrpSpPr>
        <p:grpSpPr>
          <a:xfrm>
            <a:off x="1128304" y="3454295"/>
            <a:ext cx="1670867" cy="947134"/>
            <a:chOff x="5150621" y="2098015"/>
            <a:chExt cx="1670867" cy="94713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9EB4AF3-FF44-894E-E1F6-9846A1EB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0621" y="2098015"/>
              <a:ext cx="252000" cy="252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C9E2B8C-4402-A87E-BE66-0246B7229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884" y="2098917"/>
              <a:ext cx="252000" cy="252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9002672-85DD-FC43-A93F-E88C0B328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962" y="2098015"/>
              <a:ext cx="252000" cy="252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722E6E6-D70E-F76F-5752-32855BAB0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225" y="2098917"/>
              <a:ext cx="252000" cy="2520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562C8E3-9269-A7A1-9390-A2B49C54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0621" y="2445131"/>
              <a:ext cx="252000" cy="2520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BACA7CE-8DEE-DF00-05B7-0404B01D2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1884" y="2446033"/>
              <a:ext cx="252000" cy="252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7067C25-22AE-82D5-BBC4-6DF40A33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6962" y="2445131"/>
              <a:ext cx="252000" cy="252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34E0EEE-EA72-5AE1-2ADD-3D514C61C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225" y="2446033"/>
              <a:ext cx="252000" cy="252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2DC054A-A8BA-246D-5E9E-C67C29187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0835" y="2792247"/>
              <a:ext cx="252000" cy="252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8B11893-BA82-B853-38C5-EF00BA65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2098" y="2793149"/>
              <a:ext cx="252000" cy="2520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3897DB0-DA2C-1622-F0D5-FDDB5F60D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7176" y="2792247"/>
              <a:ext cx="252000" cy="2520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E1ACA1F-AFEC-9E47-A047-FA94EE71F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8439" y="2793149"/>
              <a:ext cx="252000" cy="252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A4CDFC0-E0EE-686F-C593-183C7B870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9488" y="2098015"/>
              <a:ext cx="252000" cy="2520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76482589-FDCA-9FC1-1AC2-258525B9A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9274" y="2445131"/>
              <a:ext cx="252000" cy="2520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EE508C7-41D6-5D24-6658-E0EC36CB8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9488" y="2792247"/>
              <a:ext cx="252000" cy="252000"/>
            </a:xfrm>
            <a:prstGeom prst="rect">
              <a:avLst/>
            </a:prstGeom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BA8E6F0B-F484-9752-BDA5-464B1393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04" y="4495643"/>
            <a:ext cx="252000" cy="25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CD7DC27-E49C-A85C-655F-D91905215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67" y="4496545"/>
            <a:ext cx="252000" cy="25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5B41C93-9CBD-1481-08BE-FF05D0E5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645" y="4495643"/>
            <a:ext cx="252000" cy="25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5E4C808-F452-89D9-27B3-E1AFC0A21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08" y="4496545"/>
            <a:ext cx="252000" cy="25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2CD1226-4635-406B-1936-747D5DBE6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04" y="4842759"/>
            <a:ext cx="252000" cy="252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06590FC-B2AA-B657-8D82-25D2698F0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67" y="4843661"/>
            <a:ext cx="252000" cy="2520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19ADAEB-341B-725A-7722-15CA79B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645" y="4842759"/>
            <a:ext cx="252000" cy="252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51458A5-30D6-61E0-3101-CF5DD16DE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08" y="4843661"/>
            <a:ext cx="252000" cy="2520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37B3B8C-0E91-905D-891D-CFEEA5107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18" y="5189875"/>
            <a:ext cx="252000" cy="252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F45E411-1DF0-55CB-CC63-5EF12025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81" y="5190777"/>
            <a:ext cx="252000" cy="252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ABE4C51-71DE-0025-889E-C5933CA5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859" y="5189875"/>
            <a:ext cx="252000" cy="252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8C6869E-F898-6A46-EA14-006D213D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122" y="5190777"/>
            <a:ext cx="252000" cy="252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40CFCE-FB92-A91F-186F-3207C4FFC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71" y="4495643"/>
            <a:ext cx="252000" cy="252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37201A9-F1FE-BEC1-12AD-8ABB0E66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957" y="4842759"/>
            <a:ext cx="252000" cy="2520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5B623F6-5FEC-4A92-AF42-89A761BB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71" y="5189875"/>
            <a:ext cx="252000" cy="2520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8E762B76-08B1-4EFF-0B30-B702FFA8D0F5}"/>
              </a:ext>
            </a:extLst>
          </p:cNvPr>
          <p:cNvGrpSpPr/>
          <p:nvPr/>
        </p:nvGrpSpPr>
        <p:grpSpPr>
          <a:xfrm>
            <a:off x="1128304" y="5516248"/>
            <a:ext cx="1670867" cy="600018"/>
            <a:chOff x="1280704" y="5541806"/>
            <a:chExt cx="1670867" cy="600018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3B8E45D-EC88-20EF-E950-E0D9A674D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704" y="5541806"/>
              <a:ext cx="252000" cy="2520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B636808-0CBD-B153-FC97-690B282A9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1967" y="5542708"/>
              <a:ext cx="252000" cy="2520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C49D67C-BB6C-FA8F-AFD1-E8D72CF08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7045" y="5541806"/>
              <a:ext cx="252000" cy="2520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DFE91BF-9F4A-6DA0-32D9-79955599A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8308" y="5542708"/>
              <a:ext cx="252000" cy="25200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AAEA190-6CA7-B5AC-4BA9-35FF9C44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918" y="5888922"/>
              <a:ext cx="252000" cy="252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10DB6735-7136-C070-620F-6D8B9EE52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181" y="5889824"/>
              <a:ext cx="252000" cy="25200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3BA2E75-FF9A-C57A-3406-9286F66A8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7259" y="5888922"/>
              <a:ext cx="252000" cy="252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8AEB10B-83CF-A95C-9DED-9C5C813CA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8522" y="5889824"/>
              <a:ext cx="252000" cy="2520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5187D4C-D53E-D235-6C38-257B440C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9357" y="5541806"/>
              <a:ext cx="252000" cy="2520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09DC204-B4E2-AE7C-2DFA-41D84B594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9571" y="5888922"/>
              <a:ext cx="252000" cy="252000"/>
            </a:xfrm>
            <a:prstGeom prst="rect">
              <a:avLst/>
            </a:prstGeom>
          </p:spPr>
        </p:pic>
      </p:grp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64ACC67-C452-0E9C-F153-3C9775AAA98E}"/>
              </a:ext>
            </a:extLst>
          </p:cNvPr>
          <p:cNvSpPr/>
          <p:nvPr/>
        </p:nvSpPr>
        <p:spPr>
          <a:xfrm>
            <a:off x="1065639" y="1316053"/>
            <a:ext cx="1776953" cy="3492000"/>
          </a:xfrm>
          <a:custGeom>
            <a:avLst/>
            <a:gdLst>
              <a:gd name="connsiteX0" fmla="*/ 0 w 1776953"/>
              <a:gd name="connsiteY0" fmla="*/ 67560 h 3492000"/>
              <a:gd name="connsiteX1" fmla="*/ 67560 w 1776953"/>
              <a:gd name="connsiteY1" fmla="*/ 0 h 3492000"/>
              <a:gd name="connsiteX2" fmla="*/ 647674 w 1776953"/>
              <a:gd name="connsiteY2" fmla="*/ 0 h 3492000"/>
              <a:gd name="connsiteX3" fmla="*/ 1178534 w 1776953"/>
              <a:gd name="connsiteY3" fmla="*/ 0 h 3492000"/>
              <a:gd name="connsiteX4" fmla="*/ 1709393 w 1776953"/>
              <a:gd name="connsiteY4" fmla="*/ 0 h 3492000"/>
              <a:gd name="connsiteX5" fmla="*/ 1776953 w 1776953"/>
              <a:gd name="connsiteY5" fmla="*/ 67560 h 3492000"/>
              <a:gd name="connsiteX6" fmla="*/ 1776953 w 1776953"/>
              <a:gd name="connsiteY6" fmla="*/ 671798 h 3492000"/>
              <a:gd name="connsiteX7" fmla="*/ 1776953 w 1776953"/>
              <a:gd name="connsiteY7" fmla="*/ 1276037 h 3492000"/>
              <a:gd name="connsiteX8" fmla="*/ 1776953 w 1776953"/>
              <a:gd name="connsiteY8" fmla="*/ 2014550 h 3492000"/>
              <a:gd name="connsiteX9" fmla="*/ 1776953 w 1776953"/>
              <a:gd name="connsiteY9" fmla="*/ 2585220 h 3492000"/>
              <a:gd name="connsiteX10" fmla="*/ 1776953 w 1776953"/>
              <a:gd name="connsiteY10" fmla="*/ 3424440 h 3492000"/>
              <a:gd name="connsiteX11" fmla="*/ 1709393 w 1776953"/>
              <a:gd name="connsiteY11" fmla="*/ 3492000 h 3492000"/>
              <a:gd name="connsiteX12" fmla="*/ 1211370 w 1776953"/>
              <a:gd name="connsiteY12" fmla="*/ 3492000 h 3492000"/>
              <a:gd name="connsiteX13" fmla="*/ 631256 w 1776953"/>
              <a:gd name="connsiteY13" fmla="*/ 3492000 h 3492000"/>
              <a:gd name="connsiteX14" fmla="*/ 67560 w 1776953"/>
              <a:gd name="connsiteY14" fmla="*/ 3492000 h 3492000"/>
              <a:gd name="connsiteX15" fmla="*/ 0 w 1776953"/>
              <a:gd name="connsiteY15" fmla="*/ 3424440 h 3492000"/>
              <a:gd name="connsiteX16" fmla="*/ 0 w 1776953"/>
              <a:gd name="connsiteY16" fmla="*/ 2719495 h 3492000"/>
              <a:gd name="connsiteX17" fmla="*/ 0 w 1776953"/>
              <a:gd name="connsiteY17" fmla="*/ 2148826 h 3492000"/>
              <a:gd name="connsiteX18" fmla="*/ 0 w 1776953"/>
              <a:gd name="connsiteY18" fmla="*/ 1544587 h 3492000"/>
              <a:gd name="connsiteX19" fmla="*/ 0 w 1776953"/>
              <a:gd name="connsiteY19" fmla="*/ 806074 h 3492000"/>
              <a:gd name="connsiteX20" fmla="*/ 0 w 1776953"/>
              <a:gd name="connsiteY20" fmla="*/ 67560 h 34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76953" h="3492000" extrusionOk="0">
                <a:moveTo>
                  <a:pt x="0" y="67560"/>
                </a:moveTo>
                <a:cubicBezTo>
                  <a:pt x="-5769" y="26690"/>
                  <a:pt x="29022" y="460"/>
                  <a:pt x="67560" y="0"/>
                </a:cubicBezTo>
                <a:cubicBezTo>
                  <a:pt x="286202" y="-2469"/>
                  <a:pt x="382896" y="-197"/>
                  <a:pt x="647674" y="0"/>
                </a:cubicBezTo>
                <a:cubicBezTo>
                  <a:pt x="912452" y="197"/>
                  <a:pt x="949422" y="-1881"/>
                  <a:pt x="1178534" y="0"/>
                </a:cubicBezTo>
                <a:cubicBezTo>
                  <a:pt x="1407646" y="1881"/>
                  <a:pt x="1463444" y="-8720"/>
                  <a:pt x="1709393" y="0"/>
                </a:cubicBezTo>
                <a:cubicBezTo>
                  <a:pt x="1745854" y="-2741"/>
                  <a:pt x="1778089" y="26045"/>
                  <a:pt x="1776953" y="67560"/>
                </a:cubicBezTo>
                <a:cubicBezTo>
                  <a:pt x="1771168" y="338067"/>
                  <a:pt x="1801949" y="383017"/>
                  <a:pt x="1776953" y="671798"/>
                </a:cubicBezTo>
                <a:cubicBezTo>
                  <a:pt x="1751957" y="960579"/>
                  <a:pt x="1750908" y="1091245"/>
                  <a:pt x="1776953" y="1276037"/>
                </a:cubicBezTo>
                <a:cubicBezTo>
                  <a:pt x="1802998" y="1460829"/>
                  <a:pt x="1810926" y="1665498"/>
                  <a:pt x="1776953" y="2014550"/>
                </a:cubicBezTo>
                <a:cubicBezTo>
                  <a:pt x="1742980" y="2363602"/>
                  <a:pt x="1763381" y="2321556"/>
                  <a:pt x="1776953" y="2585220"/>
                </a:cubicBezTo>
                <a:cubicBezTo>
                  <a:pt x="1790526" y="2848884"/>
                  <a:pt x="1790796" y="3040518"/>
                  <a:pt x="1776953" y="3424440"/>
                </a:cubicBezTo>
                <a:cubicBezTo>
                  <a:pt x="1781456" y="3468455"/>
                  <a:pt x="1747523" y="3500468"/>
                  <a:pt x="1709393" y="3492000"/>
                </a:cubicBezTo>
                <a:cubicBezTo>
                  <a:pt x="1523169" y="3484904"/>
                  <a:pt x="1401837" y="3482407"/>
                  <a:pt x="1211370" y="3492000"/>
                </a:cubicBezTo>
                <a:cubicBezTo>
                  <a:pt x="1020903" y="3501593"/>
                  <a:pt x="799222" y="3502816"/>
                  <a:pt x="631256" y="3492000"/>
                </a:cubicBezTo>
                <a:cubicBezTo>
                  <a:pt x="463290" y="3481184"/>
                  <a:pt x="226966" y="3469817"/>
                  <a:pt x="67560" y="3492000"/>
                </a:cubicBezTo>
                <a:cubicBezTo>
                  <a:pt x="27056" y="3488992"/>
                  <a:pt x="-2591" y="3457879"/>
                  <a:pt x="0" y="3424440"/>
                </a:cubicBezTo>
                <a:cubicBezTo>
                  <a:pt x="29556" y="3259072"/>
                  <a:pt x="2496" y="3052792"/>
                  <a:pt x="0" y="2719495"/>
                </a:cubicBezTo>
                <a:cubicBezTo>
                  <a:pt x="-2496" y="2386199"/>
                  <a:pt x="3264" y="2402054"/>
                  <a:pt x="0" y="2148826"/>
                </a:cubicBezTo>
                <a:cubicBezTo>
                  <a:pt x="-3264" y="1895598"/>
                  <a:pt x="12731" y="1698798"/>
                  <a:pt x="0" y="1544587"/>
                </a:cubicBezTo>
                <a:cubicBezTo>
                  <a:pt x="-12731" y="1390376"/>
                  <a:pt x="-5657" y="996385"/>
                  <a:pt x="0" y="806074"/>
                </a:cubicBezTo>
                <a:cubicBezTo>
                  <a:pt x="5657" y="615763"/>
                  <a:pt x="13433" y="371123"/>
                  <a:pt x="0" y="6756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80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93379FE8-D176-FE15-4086-3E23FEB29CAE}"/>
              </a:ext>
            </a:extLst>
          </p:cNvPr>
          <p:cNvSpPr/>
          <p:nvPr/>
        </p:nvSpPr>
        <p:spPr>
          <a:xfrm>
            <a:off x="3984537" y="1243970"/>
            <a:ext cx="2316871" cy="1094603"/>
          </a:xfrm>
          <a:custGeom>
            <a:avLst/>
            <a:gdLst>
              <a:gd name="connsiteX0" fmla="*/ 0 w 2316871"/>
              <a:gd name="connsiteY0" fmla="*/ 50198 h 1094603"/>
              <a:gd name="connsiteX1" fmla="*/ 50198 w 2316871"/>
              <a:gd name="connsiteY1" fmla="*/ 0 h 1094603"/>
              <a:gd name="connsiteX2" fmla="*/ 559987 w 2316871"/>
              <a:gd name="connsiteY2" fmla="*/ 0 h 1094603"/>
              <a:gd name="connsiteX3" fmla="*/ 1114106 w 2316871"/>
              <a:gd name="connsiteY3" fmla="*/ 0 h 1094603"/>
              <a:gd name="connsiteX4" fmla="*/ 1623895 w 2316871"/>
              <a:gd name="connsiteY4" fmla="*/ 0 h 1094603"/>
              <a:gd name="connsiteX5" fmla="*/ 2266673 w 2316871"/>
              <a:gd name="connsiteY5" fmla="*/ 0 h 1094603"/>
              <a:gd name="connsiteX6" fmla="*/ 2316871 w 2316871"/>
              <a:gd name="connsiteY6" fmla="*/ 50198 h 1094603"/>
              <a:gd name="connsiteX7" fmla="*/ 2316871 w 2316871"/>
              <a:gd name="connsiteY7" fmla="*/ 547302 h 1094603"/>
              <a:gd name="connsiteX8" fmla="*/ 2316871 w 2316871"/>
              <a:gd name="connsiteY8" fmla="*/ 1044405 h 1094603"/>
              <a:gd name="connsiteX9" fmla="*/ 2266673 w 2316871"/>
              <a:gd name="connsiteY9" fmla="*/ 1094603 h 1094603"/>
              <a:gd name="connsiteX10" fmla="*/ 1734719 w 2316871"/>
              <a:gd name="connsiteY10" fmla="*/ 1094603 h 1094603"/>
              <a:gd name="connsiteX11" fmla="*/ 1247095 w 2316871"/>
              <a:gd name="connsiteY11" fmla="*/ 1094603 h 1094603"/>
              <a:gd name="connsiteX12" fmla="*/ 670811 w 2316871"/>
              <a:gd name="connsiteY12" fmla="*/ 1094603 h 1094603"/>
              <a:gd name="connsiteX13" fmla="*/ 50198 w 2316871"/>
              <a:gd name="connsiteY13" fmla="*/ 1094603 h 1094603"/>
              <a:gd name="connsiteX14" fmla="*/ 0 w 2316871"/>
              <a:gd name="connsiteY14" fmla="*/ 1044405 h 1094603"/>
              <a:gd name="connsiteX15" fmla="*/ 0 w 2316871"/>
              <a:gd name="connsiteY15" fmla="*/ 527417 h 1094603"/>
              <a:gd name="connsiteX16" fmla="*/ 0 w 2316871"/>
              <a:gd name="connsiteY16" fmla="*/ 50198 h 1094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6871" h="1094603" fill="none" extrusionOk="0">
                <a:moveTo>
                  <a:pt x="0" y="50198"/>
                </a:moveTo>
                <a:cubicBezTo>
                  <a:pt x="-2149" y="26316"/>
                  <a:pt x="26721" y="3156"/>
                  <a:pt x="50198" y="0"/>
                </a:cubicBezTo>
                <a:cubicBezTo>
                  <a:pt x="217664" y="-45446"/>
                  <a:pt x="389624" y="4267"/>
                  <a:pt x="559987" y="0"/>
                </a:cubicBezTo>
                <a:cubicBezTo>
                  <a:pt x="730350" y="-4267"/>
                  <a:pt x="858515" y="52925"/>
                  <a:pt x="1114106" y="0"/>
                </a:cubicBezTo>
                <a:cubicBezTo>
                  <a:pt x="1369697" y="-52925"/>
                  <a:pt x="1509871" y="28374"/>
                  <a:pt x="1623895" y="0"/>
                </a:cubicBezTo>
                <a:cubicBezTo>
                  <a:pt x="1737919" y="-28374"/>
                  <a:pt x="2103842" y="22212"/>
                  <a:pt x="2266673" y="0"/>
                </a:cubicBezTo>
                <a:cubicBezTo>
                  <a:pt x="2292986" y="-80"/>
                  <a:pt x="2323057" y="27800"/>
                  <a:pt x="2316871" y="50198"/>
                </a:cubicBezTo>
                <a:cubicBezTo>
                  <a:pt x="2376129" y="280059"/>
                  <a:pt x="2302889" y="351403"/>
                  <a:pt x="2316871" y="547302"/>
                </a:cubicBezTo>
                <a:cubicBezTo>
                  <a:pt x="2330853" y="743201"/>
                  <a:pt x="2279615" y="914521"/>
                  <a:pt x="2316871" y="1044405"/>
                </a:cubicBezTo>
                <a:cubicBezTo>
                  <a:pt x="2316505" y="1064537"/>
                  <a:pt x="2297738" y="1096708"/>
                  <a:pt x="2266673" y="1094603"/>
                </a:cubicBezTo>
                <a:cubicBezTo>
                  <a:pt x="2028775" y="1129239"/>
                  <a:pt x="1986135" y="1078945"/>
                  <a:pt x="1734719" y="1094603"/>
                </a:cubicBezTo>
                <a:cubicBezTo>
                  <a:pt x="1483303" y="1110261"/>
                  <a:pt x="1361592" y="1088818"/>
                  <a:pt x="1247095" y="1094603"/>
                </a:cubicBezTo>
                <a:cubicBezTo>
                  <a:pt x="1132598" y="1100388"/>
                  <a:pt x="813627" y="1033874"/>
                  <a:pt x="670811" y="1094603"/>
                </a:cubicBezTo>
                <a:cubicBezTo>
                  <a:pt x="527995" y="1155332"/>
                  <a:pt x="175748" y="1022312"/>
                  <a:pt x="50198" y="1094603"/>
                </a:cubicBezTo>
                <a:cubicBezTo>
                  <a:pt x="19509" y="1096266"/>
                  <a:pt x="1145" y="1075231"/>
                  <a:pt x="0" y="1044405"/>
                </a:cubicBezTo>
                <a:cubicBezTo>
                  <a:pt x="-34395" y="914967"/>
                  <a:pt x="40941" y="726661"/>
                  <a:pt x="0" y="527417"/>
                </a:cubicBezTo>
                <a:cubicBezTo>
                  <a:pt x="-40941" y="328173"/>
                  <a:pt x="49420" y="253678"/>
                  <a:pt x="0" y="50198"/>
                </a:cubicBezTo>
                <a:close/>
              </a:path>
              <a:path w="2316871" h="1094603" stroke="0" extrusionOk="0">
                <a:moveTo>
                  <a:pt x="0" y="50198"/>
                </a:moveTo>
                <a:cubicBezTo>
                  <a:pt x="-3079" y="20575"/>
                  <a:pt x="14734" y="2905"/>
                  <a:pt x="50198" y="0"/>
                </a:cubicBezTo>
                <a:cubicBezTo>
                  <a:pt x="175111" y="-19368"/>
                  <a:pt x="454487" y="65801"/>
                  <a:pt x="648646" y="0"/>
                </a:cubicBezTo>
                <a:cubicBezTo>
                  <a:pt x="842805" y="-65801"/>
                  <a:pt x="976538" y="56894"/>
                  <a:pt x="1180600" y="0"/>
                </a:cubicBezTo>
                <a:cubicBezTo>
                  <a:pt x="1384662" y="-56894"/>
                  <a:pt x="1572586" y="33470"/>
                  <a:pt x="1690390" y="0"/>
                </a:cubicBezTo>
                <a:cubicBezTo>
                  <a:pt x="1808194" y="-33470"/>
                  <a:pt x="2027563" y="46123"/>
                  <a:pt x="2266673" y="0"/>
                </a:cubicBezTo>
                <a:cubicBezTo>
                  <a:pt x="2295966" y="-3228"/>
                  <a:pt x="2316282" y="22384"/>
                  <a:pt x="2316871" y="50198"/>
                </a:cubicBezTo>
                <a:cubicBezTo>
                  <a:pt x="2328889" y="259945"/>
                  <a:pt x="2293174" y="443063"/>
                  <a:pt x="2316871" y="547302"/>
                </a:cubicBezTo>
                <a:cubicBezTo>
                  <a:pt x="2340568" y="651541"/>
                  <a:pt x="2259086" y="905979"/>
                  <a:pt x="2316871" y="1044405"/>
                </a:cubicBezTo>
                <a:cubicBezTo>
                  <a:pt x="2321262" y="1073185"/>
                  <a:pt x="2286839" y="1093380"/>
                  <a:pt x="2266673" y="1094603"/>
                </a:cubicBezTo>
                <a:cubicBezTo>
                  <a:pt x="2051271" y="1136603"/>
                  <a:pt x="1851073" y="1068330"/>
                  <a:pt x="1712554" y="1094603"/>
                </a:cubicBezTo>
                <a:cubicBezTo>
                  <a:pt x="1574035" y="1120876"/>
                  <a:pt x="1443261" y="1066074"/>
                  <a:pt x="1180600" y="1094603"/>
                </a:cubicBezTo>
                <a:cubicBezTo>
                  <a:pt x="917939" y="1123132"/>
                  <a:pt x="742120" y="1039091"/>
                  <a:pt x="582152" y="1094603"/>
                </a:cubicBezTo>
                <a:cubicBezTo>
                  <a:pt x="422184" y="1150115"/>
                  <a:pt x="219028" y="1055229"/>
                  <a:pt x="50198" y="1094603"/>
                </a:cubicBezTo>
                <a:cubicBezTo>
                  <a:pt x="17842" y="1095364"/>
                  <a:pt x="-6823" y="1067421"/>
                  <a:pt x="0" y="1044405"/>
                </a:cubicBezTo>
                <a:cubicBezTo>
                  <a:pt x="-58809" y="939762"/>
                  <a:pt x="35589" y="696684"/>
                  <a:pt x="0" y="537359"/>
                </a:cubicBezTo>
                <a:cubicBezTo>
                  <a:pt x="-35589" y="378034"/>
                  <a:pt x="46228" y="156738"/>
                  <a:pt x="0" y="50198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EB3892F-D364-D428-F90B-6C6B6480D958}"/>
              </a:ext>
            </a:extLst>
          </p:cNvPr>
          <p:cNvGrpSpPr/>
          <p:nvPr/>
        </p:nvGrpSpPr>
        <p:grpSpPr>
          <a:xfrm>
            <a:off x="4164746" y="1438237"/>
            <a:ext cx="1699717" cy="358955"/>
            <a:chOff x="3548520" y="2513202"/>
            <a:chExt cx="1699717" cy="358955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60E54786-8FD1-D6B7-EE6B-EA56C5BD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8520" y="2513202"/>
              <a:ext cx="252000" cy="25200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9E8F4B7-DBE0-358D-526F-E2F0532B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0515" y="2514104"/>
              <a:ext cx="252000" cy="2520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5CD57BC-748B-0BC1-4709-D747EA506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6203" y="2513202"/>
              <a:ext cx="252000" cy="2520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2761A0D6-FE8B-E158-B8CB-B228F06A9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8316" y="2514104"/>
              <a:ext cx="252000" cy="2520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8820D8B-43BA-59F6-5BC9-41762540A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7387" y="2513202"/>
              <a:ext cx="252000" cy="252000"/>
            </a:xfrm>
            <a:prstGeom prst="rect">
              <a:avLst/>
            </a:prstGeom>
          </p:spPr>
        </p:pic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A5B56F1-B72D-4376-747D-DCF22BB787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4520" y="2680318"/>
              <a:ext cx="180000" cy="18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latin typeface="Montserrat" pitchFamily="2" charset="77"/>
                </a:rPr>
                <a:t>1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651F102-7A6D-AE6C-F414-05130E0CC1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5255" y="2680318"/>
              <a:ext cx="180000" cy="18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latin typeface="Montserrat" pitchFamily="2" charset="77"/>
                </a:rPr>
                <a:t>2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4238B0F-1F8C-FCBA-DA74-89835BDA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65605" y="2680318"/>
              <a:ext cx="180000" cy="18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latin typeface="Montserrat" pitchFamily="2" charset="77"/>
                </a:rPr>
                <a:t>3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8D82F31-7720-8796-83F0-DDFCD7DF7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7307" y="2674435"/>
              <a:ext cx="180000" cy="18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>
                  <a:latin typeface="Montserrat" pitchFamily="2" charset="77"/>
                </a:rPr>
                <a:t>4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842FB11-66B5-AAE8-E996-256CD89EA285}"/>
                </a:ext>
              </a:extLst>
            </p:cNvPr>
            <p:cNvGrpSpPr/>
            <p:nvPr/>
          </p:nvGrpSpPr>
          <p:grpSpPr>
            <a:xfrm>
              <a:off x="4938537" y="2656713"/>
              <a:ext cx="309700" cy="215444"/>
              <a:chOff x="4909687" y="3659807"/>
              <a:chExt cx="309700" cy="215444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C2CA94D-1060-B780-0284-D9A1229C6D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67387" y="3675268"/>
                <a:ext cx="180000" cy="180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800" dirty="0">
                  <a:latin typeface="Montserrat" pitchFamily="2" charset="77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0552B92-A66A-DCCE-03EF-5B3A60635BE9}"/>
                  </a:ext>
                </a:extLst>
              </p:cNvPr>
              <p:cNvSpPr txBox="1"/>
              <p:nvPr/>
            </p:nvSpPr>
            <p:spPr>
              <a:xfrm>
                <a:off x="4909687" y="3659807"/>
                <a:ext cx="30970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800" dirty="0">
                    <a:solidFill>
                      <a:schemeClr val="bg1"/>
                    </a:solidFill>
                    <a:latin typeface="Montserrat" pitchFamily="2" charset="77"/>
                  </a:rPr>
                  <a:t>50</a:t>
                </a: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C6CD9FC-CB72-A904-EFB9-40A9AD354741}"/>
                </a:ext>
              </a:extLst>
            </p:cNvPr>
            <p:cNvSpPr txBox="1"/>
            <p:nvPr/>
          </p:nvSpPr>
          <p:spPr>
            <a:xfrm>
              <a:off x="4488434" y="2564380"/>
              <a:ext cx="461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>
                  <a:latin typeface="Montserrat" pitchFamily="2" charset="77"/>
                </a:rPr>
                <a:t>… …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5B93A3F3-21C4-E7EB-1977-DF8A70FD82EC}"/>
              </a:ext>
            </a:extLst>
          </p:cNvPr>
          <p:cNvSpPr txBox="1"/>
          <p:nvPr/>
        </p:nvSpPr>
        <p:spPr>
          <a:xfrm>
            <a:off x="3984537" y="1840636"/>
            <a:ext cx="23168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Bradley Hand" pitchFamily="2" charset="77"/>
              </a:rPr>
              <a:t>Only the Top 50 results are re-ranked</a:t>
            </a:r>
          </a:p>
        </p:txBody>
      </p: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27B8F338-9707-F988-E5C7-90BAB9E51F9D}"/>
              </a:ext>
            </a:extLst>
          </p:cNvPr>
          <p:cNvCxnSpPr>
            <a:cxnSpLocks/>
            <a:stCxn id="4" idx="3"/>
            <a:endCxn id="85" idx="1"/>
          </p:cNvCxnSpPr>
          <p:nvPr/>
        </p:nvCxnSpPr>
        <p:spPr>
          <a:xfrm flipV="1">
            <a:off x="3078208" y="1791272"/>
            <a:ext cx="906329" cy="1984485"/>
          </a:xfrm>
          <a:prstGeom prst="curved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9C07EC9-78B0-20B0-56B8-875F73AEE258}"/>
              </a:ext>
            </a:extLst>
          </p:cNvPr>
          <p:cNvGrpSpPr/>
          <p:nvPr/>
        </p:nvGrpSpPr>
        <p:grpSpPr>
          <a:xfrm>
            <a:off x="8215448" y="1578997"/>
            <a:ext cx="1903684" cy="745104"/>
            <a:chOff x="6237934" y="1325867"/>
            <a:chExt cx="1903684" cy="745104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05AFFA6F-2DEB-A642-3C8C-02EB2E4A32E2}"/>
                </a:ext>
              </a:extLst>
            </p:cNvPr>
            <p:cNvSpPr/>
            <p:nvPr/>
          </p:nvSpPr>
          <p:spPr>
            <a:xfrm>
              <a:off x="6237934" y="1325867"/>
              <a:ext cx="1792884" cy="745104"/>
            </a:xfrm>
            <a:custGeom>
              <a:avLst/>
              <a:gdLst>
                <a:gd name="connsiteX0" fmla="*/ 0 w 1792884"/>
                <a:gd name="connsiteY0" fmla="*/ 34170 h 745104"/>
                <a:gd name="connsiteX1" fmla="*/ 34170 w 1792884"/>
                <a:gd name="connsiteY1" fmla="*/ 0 h 745104"/>
                <a:gd name="connsiteX2" fmla="*/ 626263 w 1792884"/>
                <a:gd name="connsiteY2" fmla="*/ 0 h 745104"/>
                <a:gd name="connsiteX3" fmla="*/ 1166621 w 1792884"/>
                <a:gd name="connsiteY3" fmla="*/ 0 h 745104"/>
                <a:gd name="connsiteX4" fmla="*/ 1758714 w 1792884"/>
                <a:gd name="connsiteY4" fmla="*/ 0 h 745104"/>
                <a:gd name="connsiteX5" fmla="*/ 1792884 w 1792884"/>
                <a:gd name="connsiteY5" fmla="*/ 34170 h 745104"/>
                <a:gd name="connsiteX6" fmla="*/ 1792884 w 1792884"/>
                <a:gd name="connsiteY6" fmla="*/ 359017 h 745104"/>
                <a:gd name="connsiteX7" fmla="*/ 1792884 w 1792884"/>
                <a:gd name="connsiteY7" fmla="*/ 710934 h 745104"/>
                <a:gd name="connsiteX8" fmla="*/ 1758714 w 1792884"/>
                <a:gd name="connsiteY8" fmla="*/ 745104 h 745104"/>
                <a:gd name="connsiteX9" fmla="*/ 1149375 w 1792884"/>
                <a:gd name="connsiteY9" fmla="*/ 745104 h 745104"/>
                <a:gd name="connsiteX10" fmla="*/ 557282 w 1792884"/>
                <a:gd name="connsiteY10" fmla="*/ 745104 h 745104"/>
                <a:gd name="connsiteX11" fmla="*/ 34170 w 1792884"/>
                <a:gd name="connsiteY11" fmla="*/ 745104 h 745104"/>
                <a:gd name="connsiteX12" fmla="*/ 0 w 1792884"/>
                <a:gd name="connsiteY12" fmla="*/ 710934 h 745104"/>
                <a:gd name="connsiteX13" fmla="*/ 0 w 1792884"/>
                <a:gd name="connsiteY13" fmla="*/ 372552 h 745104"/>
                <a:gd name="connsiteX14" fmla="*/ 0 w 1792884"/>
                <a:gd name="connsiteY14" fmla="*/ 34170 h 74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92884" h="745104" fill="none" extrusionOk="0">
                  <a:moveTo>
                    <a:pt x="0" y="34170"/>
                  </a:moveTo>
                  <a:cubicBezTo>
                    <a:pt x="-819" y="13629"/>
                    <a:pt x="15375" y="-1046"/>
                    <a:pt x="34170" y="0"/>
                  </a:cubicBezTo>
                  <a:cubicBezTo>
                    <a:pt x="160939" y="-25761"/>
                    <a:pt x="440530" y="8801"/>
                    <a:pt x="626263" y="0"/>
                  </a:cubicBezTo>
                  <a:cubicBezTo>
                    <a:pt x="811996" y="-8801"/>
                    <a:pt x="898839" y="26526"/>
                    <a:pt x="1166621" y="0"/>
                  </a:cubicBezTo>
                  <a:cubicBezTo>
                    <a:pt x="1434403" y="-26526"/>
                    <a:pt x="1481084" y="63252"/>
                    <a:pt x="1758714" y="0"/>
                  </a:cubicBezTo>
                  <a:cubicBezTo>
                    <a:pt x="1778533" y="-200"/>
                    <a:pt x="1792980" y="16211"/>
                    <a:pt x="1792884" y="34170"/>
                  </a:cubicBezTo>
                  <a:cubicBezTo>
                    <a:pt x="1826725" y="149989"/>
                    <a:pt x="1781224" y="219390"/>
                    <a:pt x="1792884" y="359017"/>
                  </a:cubicBezTo>
                  <a:cubicBezTo>
                    <a:pt x="1804544" y="498644"/>
                    <a:pt x="1769462" y="578620"/>
                    <a:pt x="1792884" y="710934"/>
                  </a:cubicBezTo>
                  <a:cubicBezTo>
                    <a:pt x="1793140" y="729019"/>
                    <a:pt x="1778906" y="746531"/>
                    <a:pt x="1758714" y="745104"/>
                  </a:cubicBezTo>
                  <a:cubicBezTo>
                    <a:pt x="1585317" y="748601"/>
                    <a:pt x="1285905" y="735053"/>
                    <a:pt x="1149375" y="745104"/>
                  </a:cubicBezTo>
                  <a:cubicBezTo>
                    <a:pt x="1012845" y="755155"/>
                    <a:pt x="803155" y="729314"/>
                    <a:pt x="557282" y="745104"/>
                  </a:cubicBezTo>
                  <a:cubicBezTo>
                    <a:pt x="311409" y="760894"/>
                    <a:pt x="197322" y="686372"/>
                    <a:pt x="34170" y="745104"/>
                  </a:cubicBezTo>
                  <a:cubicBezTo>
                    <a:pt x="14646" y="747137"/>
                    <a:pt x="-1054" y="726488"/>
                    <a:pt x="0" y="710934"/>
                  </a:cubicBezTo>
                  <a:cubicBezTo>
                    <a:pt x="-40493" y="595886"/>
                    <a:pt x="21421" y="540931"/>
                    <a:pt x="0" y="372552"/>
                  </a:cubicBezTo>
                  <a:cubicBezTo>
                    <a:pt x="-21421" y="204173"/>
                    <a:pt x="10625" y="129470"/>
                    <a:pt x="0" y="34170"/>
                  </a:cubicBezTo>
                  <a:close/>
                </a:path>
                <a:path w="1792884" h="745104" stroke="0" extrusionOk="0">
                  <a:moveTo>
                    <a:pt x="0" y="34170"/>
                  </a:moveTo>
                  <a:cubicBezTo>
                    <a:pt x="-2398" y="13819"/>
                    <a:pt x="10637" y="1749"/>
                    <a:pt x="34170" y="0"/>
                  </a:cubicBezTo>
                  <a:cubicBezTo>
                    <a:pt x="330782" y="-67345"/>
                    <a:pt x="389367" y="8425"/>
                    <a:pt x="643509" y="0"/>
                  </a:cubicBezTo>
                  <a:cubicBezTo>
                    <a:pt x="897651" y="-8425"/>
                    <a:pt x="1069941" y="50009"/>
                    <a:pt x="1201111" y="0"/>
                  </a:cubicBezTo>
                  <a:cubicBezTo>
                    <a:pt x="1332281" y="-50009"/>
                    <a:pt x="1630966" y="4797"/>
                    <a:pt x="1758714" y="0"/>
                  </a:cubicBezTo>
                  <a:cubicBezTo>
                    <a:pt x="1775965" y="-5222"/>
                    <a:pt x="1794108" y="10769"/>
                    <a:pt x="1792884" y="34170"/>
                  </a:cubicBezTo>
                  <a:cubicBezTo>
                    <a:pt x="1793004" y="99535"/>
                    <a:pt x="1764994" y="279925"/>
                    <a:pt x="1792884" y="359017"/>
                  </a:cubicBezTo>
                  <a:cubicBezTo>
                    <a:pt x="1820774" y="438109"/>
                    <a:pt x="1770847" y="544843"/>
                    <a:pt x="1792884" y="710934"/>
                  </a:cubicBezTo>
                  <a:cubicBezTo>
                    <a:pt x="1791562" y="731993"/>
                    <a:pt x="1774479" y="741500"/>
                    <a:pt x="1758714" y="745104"/>
                  </a:cubicBezTo>
                  <a:cubicBezTo>
                    <a:pt x="1611589" y="802193"/>
                    <a:pt x="1391099" y="730269"/>
                    <a:pt x="1218357" y="745104"/>
                  </a:cubicBezTo>
                  <a:cubicBezTo>
                    <a:pt x="1045615" y="759939"/>
                    <a:pt x="834226" y="729778"/>
                    <a:pt x="643509" y="745104"/>
                  </a:cubicBezTo>
                  <a:cubicBezTo>
                    <a:pt x="452792" y="760430"/>
                    <a:pt x="204571" y="698088"/>
                    <a:pt x="34170" y="745104"/>
                  </a:cubicBezTo>
                  <a:cubicBezTo>
                    <a:pt x="18315" y="748799"/>
                    <a:pt x="2484" y="727631"/>
                    <a:pt x="0" y="710934"/>
                  </a:cubicBezTo>
                  <a:cubicBezTo>
                    <a:pt x="-7262" y="614728"/>
                    <a:pt x="18470" y="445481"/>
                    <a:pt x="0" y="372552"/>
                  </a:cubicBezTo>
                  <a:cubicBezTo>
                    <a:pt x="-18470" y="299623"/>
                    <a:pt x="20813" y="116539"/>
                    <a:pt x="0" y="3417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25400">
              <a:solidFill>
                <a:schemeClr val="accent3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45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5"/>
                </a:solidFill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227DFEA-C479-F359-FF27-194F5060FC2A}"/>
                </a:ext>
              </a:extLst>
            </p:cNvPr>
            <p:cNvGrpSpPr/>
            <p:nvPr/>
          </p:nvGrpSpPr>
          <p:grpSpPr>
            <a:xfrm>
              <a:off x="6374366" y="1476274"/>
              <a:ext cx="1767252" cy="461665"/>
              <a:chOff x="6506820" y="1365573"/>
              <a:chExt cx="1767252" cy="461665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69124119-9203-6230-CED7-7E4F46122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6820" y="1395565"/>
                <a:ext cx="396000" cy="396000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12542D9-49F5-8312-690F-291514156E17}"/>
                  </a:ext>
                </a:extLst>
              </p:cNvPr>
              <p:cNvSpPr txBox="1"/>
              <p:nvPr/>
            </p:nvSpPr>
            <p:spPr>
              <a:xfrm>
                <a:off x="6846815" y="1365573"/>
                <a:ext cx="14272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latin typeface="Bradley Hand" pitchFamily="2" charset="77"/>
                  </a:rPr>
                  <a:t>Summarization Model</a:t>
                </a:r>
              </a:p>
            </p:txBody>
          </p:sp>
        </p:grpSp>
      </p:grp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55F6DE21-B39E-BAC8-343B-C9423A1634CE}"/>
              </a:ext>
            </a:extLst>
          </p:cNvPr>
          <p:cNvSpPr/>
          <p:nvPr/>
        </p:nvSpPr>
        <p:spPr>
          <a:xfrm>
            <a:off x="3676424" y="2955058"/>
            <a:ext cx="3138510" cy="1445469"/>
          </a:xfrm>
          <a:custGeom>
            <a:avLst/>
            <a:gdLst>
              <a:gd name="connsiteX0" fmla="*/ 0 w 3138510"/>
              <a:gd name="connsiteY0" fmla="*/ 66289 h 1445469"/>
              <a:gd name="connsiteX1" fmla="*/ 66289 w 3138510"/>
              <a:gd name="connsiteY1" fmla="*/ 0 h 1445469"/>
              <a:gd name="connsiteX2" fmla="*/ 567278 w 3138510"/>
              <a:gd name="connsiteY2" fmla="*/ 0 h 1445469"/>
              <a:gd name="connsiteX3" fmla="*/ 1008148 w 3138510"/>
              <a:gd name="connsiteY3" fmla="*/ 0 h 1445469"/>
              <a:gd name="connsiteX4" fmla="*/ 1539196 w 3138510"/>
              <a:gd name="connsiteY4" fmla="*/ 0 h 1445469"/>
              <a:gd name="connsiteX5" fmla="*/ 1980066 w 3138510"/>
              <a:gd name="connsiteY5" fmla="*/ 0 h 1445469"/>
              <a:gd name="connsiteX6" fmla="*/ 2511114 w 3138510"/>
              <a:gd name="connsiteY6" fmla="*/ 0 h 1445469"/>
              <a:gd name="connsiteX7" fmla="*/ 3072221 w 3138510"/>
              <a:gd name="connsiteY7" fmla="*/ 0 h 1445469"/>
              <a:gd name="connsiteX8" fmla="*/ 3138510 w 3138510"/>
              <a:gd name="connsiteY8" fmla="*/ 66289 h 1445469"/>
              <a:gd name="connsiteX9" fmla="*/ 3138510 w 3138510"/>
              <a:gd name="connsiteY9" fmla="*/ 490790 h 1445469"/>
              <a:gd name="connsiteX10" fmla="*/ 3138510 w 3138510"/>
              <a:gd name="connsiteY10" fmla="*/ 902163 h 1445469"/>
              <a:gd name="connsiteX11" fmla="*/ 3138510 w 3138510"/>
              <a:gd name="connsiteY11" fmla="*/ 1379180 h 1445469"/>
              <a:gd name="connsiteX12" fmla="*/ 3072221 w 3138510"/>
              <a:gd name="connsiteY12" fmla="*/ 1445469 h 1445469"/>
              <a:gd name="connsiteX13" fmla="*/ 2631351 w 3138510"/>
              <a:gd name="connsiteY13" fmla="*/ 1445469 h 1445469"/>
              <a:gd name="connsiteX14" fmla="*/ 2160422 w 3138510"/>
              <a:gd name="connsiteY14" fmla="*/ 1445469 h 1445469"/>
              <a:gd name="connsiteX15" fmla="*/ 1659433 w 3138510"/>
              <a:gd name="connsiteY15" fmla="*/ 1445469 h 1445469"/>
              <a:gd name="connsiteX16" fmla="*/ 1218563 w 3138510"/>
              <a:gd name="connsiteY16" fmla="*/ 1445469 h 1445469"/>
              <a:gd name="connsiteX17" fmla="*/ 657456 w 3138510"/>
              <a:gd name="connsiteY17" fmla="*/ 1445469 h 1445469"/>
              <a:gd name="connsiteX18" fmla="*/ 66289 w 3138510"/>
              <a:gd name="connsiteY18" fmla="*/ 1445469 h 1445469"/>
              <a:gd name="connsiteX19" fmla="*/ 0 w 3138510"/>
              <a:gd name="connsiteY19" fmla="*/ 1379180 h 1445469"/>
              <a:gd name="connsiteX20" fmla="*/ 0 w 3138510"/>
              <a:gd name="connsiteY20" fmla="*/ 941550 h 1445469"/>
              <a:gd name="connsiteX21" fmla="*/ 0 w 3138510"/>
              <a:gd name="connsiteY21" fmla="*/ 490790 h 1445469"/>
              <a:gd name="connsiteX22" fmla="*/ 0 w 3138510"/>
              <a:gd name="connsiteY22" fmla="*/ 66289 h 144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138510" h="1445469" fill="none" extrusionOk="0">
                <a:moveTo>
                  <a:pt x="0" y="66289"/>
                </a:moveTo>
                <a:cubicBezTo>
                  <a:pt x="-8408" y="29203"/>
                  <a:pt x="35616" y="5111"/>
                  <a:pt x="66289" y="0"/>
                </a:cubicBezTo>
                <a:cubicBezTo>
                  <a:pt x="304335" y="-35831"/>
                  <a:pt x="443511" y="25737"/>
                  <a:pt x="567278" y="0"/>
                </a:cubicBezTo>
                <a:cubicBezTo>
                  <a:pt x="691045" y="-25737"/>
                  <a:pt x="912125" y="38778"/>
                  <a:pt x="1008148" y="0"/>
                </a:cubicBezTo>
                <a:cubicBezTo>
                  <a:pt x="1104171" y="-38778"/>
                  <a:pt x="1426570" y="53673"/>
                  <a:pt x="1539196" y="0"/>
                </a:cubicBezTo>
                <a:cubicBezTo>
                  <a:pt x="1651822" y="-53673"/>
                  <a:pt x="1792763" y="11473"/>
                  <a:pt x="1980066" y="0"/>
                </a:cubicBezTo>
                <a:cubicBezTo>
                  <a:pt x="2167369" y="-11473"/>
                  <a:pt x="2350810" y="36590"/>
                  <a:pt x="2511114" y="0"/>
                </a:cubicBezTo>
                <a:cubicBezTo>
                  <a:pt x="2671418" y="-36590"/>
                  <a:pt x="2877822" y="8929"/>
                  <a:pt x="3072221" y="0"/>
                </a:cubicBezTo>
                <a:cubicBezTo>
                  <a:pt x="3113160" y="-7517"/>
                  <a:pt x="3135460" y="28510"/>
                  <a:pt x="3138510" y="66289"/>
                </a:cubicBezTo>
                <a:cubicBezTo>
                  <a:pt x="3156610" y="247075"/>
                  <a:pt x="3089349" y="388615"/>
                  <a:pt x="3138510" y="490790"/>
                </a:cubicBezTo>
                <a:cubicBezTo>
                  <a:pt x="3187671" y="592965"/>
                  <a:pt x="3127429" y="702587"/>
                  <a:pt x="3138510" y="902163"/>
                </a:cubicBezTo>
                <a:cubicBezTo>
                  <a:pt x="3149591" y="1101739"/>
                  <a:pt x="3114645" y="1246548"/>
                  <a:pt x="3138510" y="1379180"/>
                </a:cubicBezTo>
                <a:cubicBezTo>
                  <a:pt x="3147901" y="1413304"/>
                  <a:pt x="3108694" y="1446420"/>
                  <a:pt x="3072221" y="1445469"/>
                </a:cubicBezTo>
                <a:cubicBezTo>
                  <a:pt x="2856299" y="1488368"/>
                  <a:pt x="2734631" y="1418273"/>
                  <a:pt x="2631351" y="1445469"/>
                </a:cubicBezTo>
                <a:cubicBezTo>
                  <a:pt x="2528071" y="1472665"/>
                  <a:pt x="2364967" y="1417695"/>
                  <a:pt x="2160422" y="1445469"/>
                </a:cubicBezTo>
                <a:cubicBezTo>
                  <a:pt x="1955877" y="1473243"/>
                  <a:pt x="1884373" y="1424442"/>
                  <a:pt x="1659433" y="1445469"/>
                </a:cubicBezTo>
                <a:cubicBezTo>
                  <a:pt x="1434493" y="1466496"/>
                  <a:pt x="1436530" y="1402244"/>
                  <a:pt x="1218563" y="1445469"/>
                </a:cubicBezTo>
                <a:cubicBezTo>
                  <a:pt x="1000596" y="1488694"/>
                  <a:pt x="782932" y="1400984"/>
                  <a:pt x="657456" y="1445469"/>
                </a:cubicBezTo>
                <a:cubicBezTo>
                  <a:pt x="531980" y="1489954"/>
                  <a:pt x="289225" y="1407629"/>
                  <a:pt x="66289" y="1445469"/>
                </a:cubicBezTo>
                <a:cubicBezTo>
                  <a:pt x="32417" y="1455083"/>
                  <a:pt x="6188" y="1418395"/>
                  <a:pt x="0" y="1379180"/>
                </a:cubicBezTo>
                <a:cubicBezTo>
                  <a:pt x="-28539" y="1259997"/>
                  <a:pt x="21245" y="1067092"/>
                  <a:pt x="0" y="941550"/>
                </a:cubicBezTo>
                <a:cubicBezTo>
                  <a:pt x="-21245" y="816008"/>
                  <a:pt x="19448" y="608933"/>
                  <a:pt x="0" y="490790"/>
                </a:cubicBezTo>
                <a:cubicBezTo>
                  <a:pt x="-19448" y="372647"/>
                  <a:pt x="41437" y="189689"/>
                  <a:pt x="0" y="66289"/>
                </a:cubicBezTo>
                <a:close/>
              </a:path>
              <a:path w="3138510" h="1445469" stroke="0" extrusionOk="0">
                <a:moveTo>
                  <a:pt x="0" y="66289"/>
                </a:moveTo>
                <a:cubicBezTo>
                  <a:pt x="-8378" y="24511"/>
                  <a:pt x="23497" y="2320"/>
                  <a:pt x="66289" y="0"/>
                </a:cubicBezTo>
                <a:cubicBezTo>
                  <a:pt x="211638" y="-5005"/>
                  <a:pt x="477586" y="24924"/>
                  <a:pt x="627396" y="0"/>
                </a:cubicBezTo>
                <a:cubicBezTo>
                  <a:pt x="777206" y="-24924"/>
                  <a:pt x="864882" y="43267"/>
                  <a:pt x="1098326" y="0"/>
                </a:cubicBezTo>
                <a:cubicBezTo>
                  <a:pt x="1331770" y="-43267"/>
                  <a:pt x="1427614" y="43983"/>
                  <a:pt x="1539196" y="0"/>
                </a:cubicBezTo>
                <a:cubicBezTo>
                  <a:pt x="1650778" y="-43983"/>
                  <a:pt x="1810034" y="27589"/>
                  <a:pt x="2070244" y="0"/>
                </a:cubicBezTo>
                <a:cubicBezTo>
                  <a:pt x="2330454" y="-27589"/>
                  <a:pt x="2404236" y="54725"/>
                  <a:pt x="2541173" y="0"/>
                </a:cubicBezTo>
                <a:cubicBezTo>
                  <a:pt x="2678110" y="-54725"/>
                  <a:pt x="2880748" y="6251"/>
                  <a:pt x="3072221" y="0"/>
                </a:cubicBezTo>
                <a:cubicBezTo>
                  <a:pt x="3108057" y="-7381"/>
                  <a:pt x="3136999" y="31779"/>
                  <a:pt x="3138510" y="66289"/>
                </a:cubicBezTo>
                <a:cubicBezTo>
                  <a:pt x="3163358" y="236935"/>
                  <a:pt x="3089785" y="379373"/>
                  <a:pt x="3138510" y="477662"/>
                </a:cubicBezTo>
                <a:cubicBezTo>
                  <a:pt x="3187235" y="575951"/>
                  <a:pt x="3117185" y="750716"/>
                  <a:pt x="3138510" y="915292"/>
                </a:cubicBezTo>
                <a:cubicBezTo>
                  <a:pt x="3159835" y="1079868"/>
                  <a:pt x="3086443" y="1200220"/>
                  <a:pt x="3138510" y="1379180"/>
                </a:cubicBezTo>
                <a:cubicBezTo>
                  <a:pt x="3144823" y="1409552"/>
                  <a:pt x="3114936" y="1441532"/>
                  <a:pt x="3072221" y="1445469"/>
                </a:cubicBezTo>
                <a:cubicBezTo>
                  <a:pt x="2837415" y="1446039"/>
                  <a:pt x="2686968" y="1385779"/>
                  <a:pt x="2571232" y="1445469"/>
                </a:cubicBezTo>
                <a:cubicBezTo>
                  <a:pt x="2455496" y="1505159"/>
                  <a:pt x="2241410" y="1420449"/>
                  <a:pt x="2130362" y="1445469"/>
                </a:cubicBezTo>
                <a:cubicBezTo>
                  <a:pt x="2019314" y="1470489"/>
                  <a:pt x="1860915" y="1412050"/>
                  <a:pt x="1629374" y="1445469"/>
                </a:cubicBezTo>
                <a:cubicBezTo>
                  <a:pt x="1397833" y="1478888"/>
                  <a:pt x="1242306" y="1386654"/>
                  <a:pt x="1068266" y="1445469"/>
                </a:cubicBezTo>
                <a:cubicBezTo>
                  <a:pt x="894226" y="1504284"/>
                  <a:pt x="698501" y="1422830"/>
                  <a:pt x="567278" y="1445469"/>
                </a:cubicBezTo>
                <a:cubicBezTo>
                  <a:pt x="436055" y="1468108"/>
                  <a:pt x="205838" y="1402060"/>
                  <a:pt x="66289" y="1445469"/>
                </a:cubicBezTo>
                <a:cubicBezTo>
                  <a:pt x="25206" y="1445653"/>
                  <a:pt x="1299" y="1413448"/>
                  <a:pt x="0" y="1379180"/>
                </a:cubicBezTo>
                <a:cubicBezTo>
                  <a:pt x="-52789" y="1204622"/>
                  <a:pt x="24230" y="1143324"/>
                  <a:pt x="0" y="928421"/>
                </a:cubicBezTo>
                <a:cubicBezTo>
                  <a:pt x="-24230" y="713518"/>
                  <a:pt x="38088" y="699711"/>
                  <a:pt x="0" y="517048"/>
                </a:cubicBezTo>
                <a:cubicBezTo>
                  <a:pt x="-38088" y="334385"/>
                  <a:pt x="24327" y="159585"/>
                  <a:pt x="0" y="6628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D937F0E2-1A8F-E154-52CF-FCFA96F5B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182" y="3252835"/>
            <a:ext cx="849914" cy="849914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1AFE9D7-12DD-199C-5715-8FA7C470115F}"/>
              </a:ext>
            </a:extLst>
          </p:cNvPr>
          <p:cNvGrpSpPr/>
          <p:nvPr/>
        </p:nvGrpSpPr>
        <p:grpSpPr>
          <a:xfrm>
            <a:off x="4498064" y="3098091"/>
            <a:ext cx="2078331" cy="273490"/>
            <a:chOff x="4189950" y="3177603"/>
            <a:chExt cx="2078331" cy="27349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7FD59F-3598-99A1-0F67-BEF3DBE1750B}"/>
                </a:ext>
              </a:extLst>
            </p:cNvPr>
            <p:cNvSpPr txBox="1"/>
            <p:nvPr/>
          </p:nvSpPr>
          <p:spPr>
            <a:xfrm>
              <a:off x="4189950" y="3189483"/>
              <a:ext cx="8499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latin typeface="Bradley Hand" pitchFamily="2" charset="77"/>
                </a:rPr>
                <a:t>Title field</a:t>
              </a:r>
              <a:r>
                <a:rPr lang="en-GB" sz="1100" dirty="0">
                  <a:latin typeface="Bradley Hand" pitchFamily="2" charset="77"/>
                </a:rPr>
                <a:t>: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AAD74D-0149-016A-64A8-A77FCBEA822E}"/>
                </a:ext>
              </a:extLst>
            </p:cNvPr>
            <p:cNvSpPr txBox="1"/>
            <p:nvPr/>
          </p:nvSpPr>
          <p:spPr>
            <a:xfrm>
              <a:off x="4967387" y="3177603"/>
              <a:ext cx="13008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Bradley Hand" pitchFamily="2" charset="77"/>
                </a:rPr>
                <a:t>Product Name</a:t>
              </a:r>
              <a:endParaRPr lang="en-GB" sz="1100" dirty="0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902D6C4-327D-948A-1CF6-9E4104DD33E7}"/>
              </a:ext>
            </a:extLst>
          </p:cNvPr>
          <p:cNvGrpSpPr/>
          <p:nvPr/>
        </p:nvGrpSpPr>
        <p:grpSpPr>
          <a:xfrm>
            <a:off x="4502990" y="3350960"/>
            <a:ext cx="2205924" cy="457210"/>
            <a:chOff x="4194876" y="3619313"/>
            <a:chExt cx="2205924" cy="457210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FD6B933-B935-A163-6041-93690990A403}"/>
                </a:ext>
              </a:extLst>
            </p:cNvPr>
            <p:cNvSpPr txBox="1"/>
            <p:nvPr/>
          </p:nvSpPr>
          <p:spPr>
            <a:xfrm>
              <a:off x="4194876" y="3645636"/>
              <a:ext cx="7774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latin typeface="Bradley Hand" pitchFamily="2" charset="77"/>
                </a:rPr>
                <a:t>Content </a:t>
              </a:r>
            </a:p>
            <a:p>
              <a:r>
                <a:rPr lang="en-GB" sz="1100" b="1" dirty="0">
                  <a:latin typeface="Bradley Hand" pitchFamily="2" charset="77"/>
                </a:rPr>
                <a:t>fields</a:t>
              </a:r>
              <a:r>
                <a:rPr lang="en-GB" sz="1100" dirty="0">
                  <a:latin typeface="Bradley Hand" pitchFamily="2" charset="77"/>
                </a:rPr>
                <a:t>: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60D0BD7-81C7-5303-A2E7-CBEBB8F14310}"/>
                </a:ext>
              </a:extLst>
            </p:cNvPr>
            <p:cNvSpPr txBox="1"/>
            <p:nvPr/>
          </p:nvSpPr>
          <p:spPr>
            <a:xfrm>
              <a:off x="4973602" y="3619313"/>
              <a:ext cx="1427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Bradley Hand" pitchFamily="2" charset="77"/>
                </a:rPr>
                <a:t>Product description</a:t>
              </a:r>
              <a:endParaRPr lang="en-GB" sz="110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CE8FD865-BAC5-5027-AE32-67ACD88B80C0}"/>
                </a:ext>
              </a:extLst>
            </p:cNvPr>
            <p:cNvSpPr txBox="1"/>
            <p:nvPr/>
          </p:nvSpPr>
          <p:spPr>
            <a:xfrm>
              <a:off x="4973602" y="3792589"/>
              <a:ext cx="1427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Bradley Hand" pitchFamily="2" charset="77"/>
                </a:rPr>
                <a:t>Product features</a:t>
              </a:r>
              <a:endParaRPr lang="en-GB" sz="1100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470329A-C144-6028-D545-E82C36DBD0A8}"/>
              </a:ext>
            </a:extLst>
          </p:cNvPr>
          <p:cNvGrpSpPr/>
          <p:nvPr/>
        </p:nvGrpSpPr>
        <p:grpSpPr>
          <a:xfrm>
            <a:off x="4496775" y="3781398"/>
            <a:ext cx="2205924" cy="457210"/>
            <a:chOff x="4188661" y="4009995"/>
            <a:chExt cx="2205924" cy="457210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ACFB782-7999-0F4C-58DF-2DB746389145}"/>
                </a:ext>
              </a:extLst>
            </p:cNvPr>
            <p:cNvSpPr txBox="1"/>
            <p:nvPr/>
          </p:nvSpPr>
          <p:spPr>
            <a:xfrm>
              <a:off x="4188661" y="4036318"/>
              <a:ext cx="7774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latin typeface="Bradley Hand" pitchFamily="2" charset="77"/>
                </a:rPr>
                <a:t>Keyword </a:t>
              </a:r>
            </a:p>
            <a:p>
              <a:r>
                <a:rPr lang="en-GB" sz="1100" b="1" dirty="0">
                  <a:latin typeface="Bradley Hand" pitchFamily="2" charset="77"/>
                </a:rPr>
                <a:t>fields</a:t>
              </a:r>
              <a:r>
                <a:rPr lang="en-GB" sz="1100" dirty="0">
                  <a:latin typeface="Bradley Hand" pitchFamily="2" charset="77"/>
                </a:rPr>
                <a:t>: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E8AD26A-2830-6136-11BA-8F37717F7B85}"/>
                </a:ext>
              </a:extLst>
            </p:cNvPr>
            <p:cNvSpPr txBox="1"/>
            <p:nvPr/>
          </p:nvSpPr>
          <p:spPr>
            <a:xfrm>
              <a:off x="4967387" y="4009995"/>
              <a:ext cx="1427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Bradley Hand" pitchFamily="2" charset="77"/>
                </a:rPr>
                <a:t>Category</a:t>
              </a:r>
              <a:endParaRPr lang="en-GB" sz="11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8F80F7-F7E1-8165-0ADA-5E123024F506}"/>
                </a:ext>
              </a:extLst>
            </p:cNvPr>
            <p:cNvSpPr txBox="1"/>
            <p:nvPr/>
          </p:nvSpPr>
          <p:spPr>
            <a:xfrm>
              <a:off x="4967387" y="4173332"/>
              <a:ext cx="142719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Bradley Hand" pitchFamily="2" charset="77"/>
                </a:rPr>
                <a:t>Colours</a:t>
              </a:r>
              <a:endParaRPr lang="en-GB" sz="1100" dirty="0"/>
            </a:p>
          </p:txBody>
        </p:sp>
      </p:grp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45ADDE9A-25E5-1C09-3BC7-920FD3571E8C}"/>
              </a:ext>
            </a:extLst>
          </p:cNvPr>
          <p:cNvCxnSpPr>
            <a:cxnSpLocks/>
            <a:stCxn id="85" idx="2"/>
            <a:endCxn id="118" idx="0"/>
          </p:cNvCxnSpPr>
          <p:nvPr/>
        </p:nvCxnSpPr>
        <p:spPr>
          <a:xfrm rot="16200000" flipH="1">
            <a:off x="4886084" y="2595462"/>
            <a:ext cx="616485" cy="102706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>
            <a:extLst>
              <a:ext uri="{FF2B5EF4-FFF2-40B4-BE49-F238E27FC236}">
                <a16:creationId xmlns:a16="http://schemas.microsoft.com/office/drawing/2014/main" id="{129A31D6-3CD1-1167-30A0-7466EF85825C}"/>
              </a:ext>
            </a:extLst>
          </p:cNvPr>
          <p:cNvCxnSpPr>
            <a:cxnSpLocks/>
            <a:stCxn id="118" idx="3"/>
            <a:endCxn id="135" idx="1"/>
          </p:cNvCxnSpPr>
          <p:nvPr/>
        </p:nvCxnSpPr>
        <p:spPr>
          <a:xfrm flipV="1">
            <a:off x="6814934" y="1951549"/>
            <a:ext cx="1400514" cy="1726244"/>
          </a:xfrm>
          <a:prstGeom prst="curvedConnector3">
            <a:avLst>
              <a:gd name="adj1" fmla="val 34387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0A138EC-2A56-735E-8925-B7CF937AEF11}"/>
              </a:ext>
            </a:extLst>
          </p:cNvPr>
          <p:cNvGrpSpPr/>
          <p:nvPr/>
        </p:nvGrpSpPr>
        <p:grpSpPr>
          <a:xfrm>
            <a:off x="7327171" y="3371582"/>
            <a:ext cx="1456813" cy="745104"/>
            <a:chOff x="7210110" y="5475208"/>
            <a:chExt cx="1456813" cy="745104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611B80B3-8FF4-B1B2-B348-C75B0C4E0595}"/>
                </a:ext>
              </a:extLst>
            </p:cNvPr>
            <p:cNvSpPr/>
            <p:nvPr/>
          </p:nvSpPr>
          <p:spPr>
            <a:xfrm>
              <a:off x="7210110" y="5475208"/>
              <a:ext cx="1377299" cy="745104"/>
            </a:xfrm>
            <a:custGeom>
              <a:avLst/>
              <a:gdLst>
                <a:gd name="connsiteX0" fmla="*/ 0 w 1377299"/>
                <a:gd name="connsiteY0" fmla="*/ 34170 h 745104"/>
                <a:gd name="connsiteX1" fmla="*/ 34170 w 1377299"/>
                <a:gd name="connsiteY1" fmla="*/ 0 h 745104"/>
                <a:gd name="connsiteX2" fmla="*/ 483579 w 1377299"/>
                <a:gd name="connsiteY2" fmla="*/ 0 h 745104"/>
                <a:gd name="connsiteX3" fmla="*/ 893720 w 1377299"/>
                <a:gd name="connsiteY3" fmla="*/ 0 h 745104"/>
                <a:gd name="connsiteX4" fmla="*/ 1343129 w 1377299"/>
                <a:gd name="connsiteY4" fmla="*/ 0 h 745104"/>
                <a:gd name="connsiteX5" fmla="*/ 1377299 w 1377299"/>
                <a:gd name="connsiteY5" fmla="*/ 34170 h 745104"/>
                <a:gd name="connsiteX6" fmla="*/ 1377299 w 1377299"/>
                <a:gd name="connsiteY6" fmla="*/ 359017 h 745104"/>
                <a:gd name="connsiteX7" fmla="*/ 1377299 w 1377299"/>
                <a:gd name="connsiteY7" fmla="*/ 710934 h 745104"/>
                <a:gd name="connsiteX8" fmla="*/ 1343129 w 1377299"/>
                <a:gd name="connsiteY8" fmla="*/ 745104 h 745104"/>
                <a:gd name="connsiteX9" fmla="*/ 880630 w 1377299"/>
                <a:gd name="connsiteY9" fmla="*/ 745104 h 745104"/>
                <a:gd name="connsiteX10" fmla="*/ 431221 w 1377299"/>
                <a:gd name="connsiteY10" fmla="*/ 745104 h 745104"/>
                <a:gd name="connsiteX11" fmla="*/ 34170 w 1377299"/>
                <a:gd name="connsiteY11" fmla="*/ 745104 h 745104"/>
                <a:gd name="connsiteX12" fmla="*/ 0 w 1377299"/>
                <a:gd name="connsiteY12" fmla="*/ 710934 h 745104"/>
                <a:gd name="connsiteX13" fmla="*/ 0 w 1377299"/>
                <a:gd name="connsiteY13" fmla="*/ 372552 h 745104"/>
                <a:gd name="connsiteX14" fmla="*/ 0 w 1377299"/>
                <a:gd name="connsiteY14" fmla="*/ 34170 h 74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7299" h="745104" fill="none" extrusionOk="0">
                  <a:moveTo>
                    <a:pt x="0" y="34170"/>
                  </a:moveTo>
                  <a:cubicBezTo>
                    <a:pt x="-819" y="13629"/>
                    <a:pt x="15375" y="-1046"/>
                    <a:pt x="34170" y="0"/>
                  </a:cubicBezTo>
                  <a:cubicBezTo>
                    <a:pt x="172123" y="-6216"/>
                    <a:pt x="333026" y="28729"/>
                    <a:pt x="483579" y="0"/>
                  </a:cubicBezTo>
                  <a:cubicBezTo>
                    <a:pt x="634132" y="-28729"/>
                    <a:pt x="730226" y="9786"/>
                    <a:pt x="893720" y="0"/>
                  </a:cubicBezTo>
                  <a:cubicBezTo>
                    <a:pt x="1057214" y="-9786"/>
                    <a:pt x="1128946" y="18711"/>
                    <a:pt x="1343129" y="0"/>
                  </a:cubicBezTo>
                  <a:cubicBezTo>
                    <a:pt x="1362948" y="-200"/>
                    <a:pt x="1377395" y="16211"/>
                    <a:pt x="1377299" y="34170"/>
                  </a:cubicBezTo>
                  <a:cubicBezTo>
                    <a:pt x="1411140" y="149989"/>
                    <a:pt x="1365639" y="219390"/>
                    <a:pt x="1377299" y="359017"/>
                  </a:cubicBezTo>
                  <a:cubicBezTo>
                    <a:pt x="1388959" y="498644"/>
                    <a:pt x="1353877" y="578620"/>
                    <a:pt x="1377299" y="710934"/>
                  </a:cubicBezTo>
                  <a:cubicBezTo>
                    <a:pt x="1377555" y="729019"/>
                    <a:pt x="1363321" y="746531"/>
                    <a:pt x="1343129" y="745104"/>
                  </a:cubicBezTo>
                  <a:cubicBezTo>
                    <a:pt x="1181156" y="783747"/>
                    <a:pt x="1048273" y="690892"/>
                    <a:pt x="880630" y="745104"/>
                  </a:cubicBezTo>
                  <a:cubicBezTo>
                    <a:pt x="712987" y="799316"/>
                    <a:pt x="594594" y="698077"/>
                    <a:pt x="431221" y="745104"/>
                  </a:cubicBezTo>
                  <a:cubicBezTo>
                    <a:pt x="267848" y="792131"/>
                    <a:pt x="213001" y="744511"/>
                    <a:pt x="34170" y="745104"/>
                  </a:cubicBezTo>
                  <a:cubicBezTo>
                    <a:pt x="14646" y="747137"/>
                    <a:pt x="-1054" y="726488"/>
                    <a:pt x="0" y="710934"/>
                  </a:cubicBezTo>
                  <a:cubicBezTo>
                    <a:pt x="-40493" y="595886"/>
                    <a:pt x="21421" y="540931"/>
                    <a:pt x="0" y="372552"/>
                  </a:cubicBezTo>
                  <a:cubicBezTo>
                    <a:pt x="-21421" y="204173"/>
                    <a:pt x="10625" y="129470"/>
                    <a:pt x="0" y="34170"/>
                  </a:cubicBezTo>
                  <a:close/>
                </a:path>
                <a:path w="1377299" h="745104" stroke="0" extrusionOk="0">
                  <a:moveTo>
                    <a:pt x="0" y="34170"/>
                  </a:moveTo>
                  <a:cubicBezTo>
                    <a:pt x="-2398" y="13819"/>
                    <a:pt x="10637" y="1749"/>
                    <a:pt x="34170" y="0"/>
                  </a:cubicBezTo>
                  <a:cubicBezTo>
                    <a:pt x="239025" y="-36536"/>
                    <a:pt x="335808" y="33825"/>
                    <a:pt x="496669" y="0"/>
                  </a:cubicBezTo>
                  <a:cubicBezTo>
                    <a:pt x="657530" y="-33825"/>
                    <a:pt x="744845" y="17970"/>
                    <a:pt x="919899" y="0"/>
                  </a:cubicBezTo>
                  <a:cubicBezTo>
                    <a:pt x="1094953" y="-17970"/>
                    <a:pt x="1155847" y="40306"/>
                    <a:pt x="1343129" y="0"/>
                  </a:cubicBezTo>
                  <a:cubicBezTo>
                    <a:pt x="1360380" y="-5222"/>
                    <a:pt x="1378523" y="10769"/>
                    <a:pt x="1377299" y="34170"/>
                  </a:cubicBezTo>
                  <a:cubicBezTo>
                    <a:pt x="1377419" y="99535"/>
                    <a:pt x="1349409" y="279925"/>
                    <a:pt x="1377299" y="359017"/>
                  </a:cubicBezTo>
                  <a:cubicBezTo>
                    <a:pt x="1405189" y="438109"/>
                    <a:pt x="1355262" y="544843"/>
                    <a:pt x="1377299" y="710934"/>
                  </a:cubicBezTo>
                  <a:cubicBezTo>
                    <a:pt x="1375977" y="731993"/>
                    <a:pt x="1358894" y="741500"/>
                    <a:pt x="1343129" y="745104"/>
                  </a:cubicBezTo>
                  <a:cubicBezTo>
                    <a:pt x="1255491" y="756009"/>
                    <a:pt x="1125371" y="738149"/>
                    <a:pt x="932989" y="745104"/>
                  </a:cubicBezTo>
                  <a:cubicBezTo>
                    <a:pt x="740607" y="752059"/>
                    <a:pt x="676357" y="701163"/>
                    <a:pt x="496669" y="745104"/>
                  </a:cubicBezTo>
                  <a:cubicBezTo>
                    <a:pt x="316981" y="789045"/>
                    <a:pt x="143808" y="724689"/>
                    <a:pt x="34170" y="745104"/>
                  </a:cubicBezTo>
                  <a:cubicBezTo>
                    <a:pt x="18315" y="748799"/>
                    <a:pt x="2484" y="727631"/>
                    <a:pt x="0" y="710934"/>
                  </a:cubicBezTo>
                  <a:cubicBezTo>
                    <a:pt x="-7262" y="614728"/>
                    <a:pt x="18470" y="445481"/>
                    <a:pt x="0" y="372552"/>
                  </a:cubicBezTo>
                  <a:cubicBezTo>
                    <a:pt x="-18470" y="299623"/>
                    <a:pt x="20813" y="116539"/>
                    <a:pt x="0" y="34170"/>
                  </a:cubicBez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25400">
              <a:solidFill>
                <a:schemeClr val="accent6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45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5"/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C1E379E-0EA2-EBF5-6235-4F3E9EE3A848}"/>
                </a:ext>
              </a:extLst>
            </p:cNvPr>
            <p:cNvSpPr txBox="1"/>
            <p:nvPr/>
          </p:nvSpPr>
          <p:spPr>
            <a:xfrm>
              <a:off x="7841461" y="5709260"/>
              <a:ext cx="825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latin typeface="Bradley Hand" pitchFamily="2" charset="77"/>
                </a:rPr>
                <a:t>Ranker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62CF46E-C320-01B3-4611-5C62225F4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8667" y="5611723"/>
              <a:ext cx="432000" cy="432000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A1BEB0D-F5CC-86B2-29E1-5B6F2B491EA5}"/>
              </a:ext>
            </a:extLst>
          </p:cNvPr>
          <p:cNvGrpSpPr/>
          <p:nvPr/>
        </p:nvGrpSpPr>
        <p:grpSpPr>
          <a:xfrm>
            <a:off x="8549880" y="2424408"/>
            <a:ext cx="1273506" cy="468208"/>
            <a:chOff x="7224452" y="3959389"/>
            <a:chExt cx="1273506" cy="468208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C2836D25-2A11-DF63-1D72-B0E70FA0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4452" y="3959389"/>
              <a:ext cx="468208" cy="46820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69DA933-5764-CEA8-80CE-CED80B58A46D}"/>
                </a:ext>
              </a:extLst>
            </p:cNvPr>
            <p:cNvSpPr txBox="1"/>
            <p:nvPr/>
          </p:nvSpPr>
          <p:spPr>
            <a:xfrm>
              <a:off x="7597303" y="4072627"/>
              <a:ext cx="90065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Bradley Hand" pitchFamily="2" charset="77"/>
                </a:rPr>
                <a:t>summary</a:t>
              </a:r>
              <a:endParaRPr lang="en-GB" sz="1100" dirty="0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48A5C71-D4F9-4D9A-2FB0-DAD1D8B936E3}"/>
              </a:ext>
            </a:extLst>
          </p:cNvPr>
          <p:cNvGrpSpPr/>
          <p:nvPr/>
        </p:nvGrpSpPr>
        <p:grpSpPr>
          <a:xfrm>
            <a:off x="9293101" y="3523355"/>
            <a:ext cx="2224884" cy="446559"/>
            <a:chOff x="8142257" y="4949111"/>
            <a:chExt cx="2224884" cy="446559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6AAB1EA-54A6-9B2D-146A-63EC2660255B}"/>
                </a:ext>
              </a:extLst>
            </p:cNvPr>
            <p:cNvSpPr txBox="1"/>
            <p:nvPr/>
          </p:nvSpPr>
          <p:spPr>
            <a:xfrm>
              <a:off x="8574257" y="4949111"/>
              <a:ext cx="1792884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dirty="0">
                  <a:latin typeface="Bradley Hand" pitchFamily="2" charset="77"/>
                </a:rPr>
                <a:t>Machine </a:t>
              </a:r>
              <a:r>
                <a:rPr lang="en-GB" sz="1200" dirty="0">
                  <a:latin typeface="Bradley Hand" pitchFamily="2" charset="77"/>
                </a:rPr>
                <a:t>reading</a:t>
              </a:r>
              <a:r>
                <a:rPr lang="en-GB" sz="1100" dirty="0">
                  <a:latin typeface="Bradley Hand" pitchFamily="2" charset="77"/>
                </a:rPr>
                <a:t> </a:t>
              </a:r>
            </a:p>
            <a:p>
              <a:r>
                <a:rPr lang="en-GB" sz="1100" dirty="0">
                  <a:latin typeface="Bradley Hand" pitchFamily="2" charset="77"/>
                </a:rPr>
                <a:t>comprehension models</a:t>
              </a:r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2B6229F5-C83D-69AD-0CB7-3BA88894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2257" y="4963670"/>
              <a:ext cx="432000" cy="432000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D4C0D91-B966-2D18-9365-40F2AF98FD34}"/>
              </a:ext>
            </a:extLst>
          </p:cNvPr>
          <p:cNvGrpSpPr/>
          <p:nvPr/>
        </p:nvGrpSpPr>
        <p:grpSpPr>
          <a:xfrm>
            <a:off x="7930685" y="5265112"/>
            <a:ext cx="2624572" cy="1047482"/>
            <a:chOff x="7228631" y="4650329"/>
            <a:chExt cx="2624572" cy="1047482"/>
          </a:xfrm>
        </p:grpSpPr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402D1CDB-95F6-AF20-20E6-C9B7F4237537}"/>
                </a:ext>
              </a:extLst>
            </p:cNvPr>
            <p:cNvSpPr/>
            <p:nvPr/>
          </p:nvSpPr>
          <p:spPr>
            <a:xfrm>
              <a:off x="7228631" y="4650329"/>
              <a:ext cx="2416198" cy="1047482"/>
            </a:xfrm>
            <a:custGeom>
              <a:avLst/>
              <a:gdLst>
                <a:gd name="connsiteX0" fmla="*/ 0 w 2416198"/>
                <a:gd name="connsiteY0" fmla="*/ 48038 h 1047482"/>
                <a:gd name="connsiteX1" fmla="*/ 48038 w 2416198"/>
                <a:gd name="connsiteY1" fmla="*/ 0 h 1047482"/>
                <a:gd name="connsiteX2" fmla="*/ 581666 w 2416198"/>
                <a:gd name="connsiteY2" fmla="*/ 0 h 1047482"/>
                <a:gd name="connsiteX3" fmla="*/ 1161697 w 2416198"/>
                <a:gd name="connsiteY3" fmla="*/ 0 h 1047482"/>
                <a:gd name="connsiteX4" fmla="*/ 1695325 w 2416198"/>
                <a:gd name="connsiteY4" fmla="*/ 0 h 1047482"/>
                <a:gd name="connsiteX5" fmla="*/ 2368160 w 2416198"/>
                <a:gd name="connsiteY5" fmla="*/ 0 h 1047482"/>
                <a:gd name="connsiteX6" fmla="*/ 2416198 w 2416198"/>
                <a:gd name="connsiteY6" fmla="*/ 48038 h 1047482"/>
                <a:gd name="connsiteX7" fmla="*/ 2416198 w 2416198"/>
                <a:gd name="connsiteY7" fmla="*/ 523741 h 1047482"/>
                <a:gd name="connsiteX8" fmla="*/ 2416198 w 2416198"/>
                <a:gd name="connsiteY8" fmla="*/ 999444 h 1047482"/>
                <a:gd name="connsiteX9" fmla="*/ 2368160 w 2416198"/>
                <a:gd name="connsiteY9" fmla="*/ 1047482 h 1047482"/>
                <a:gd name="connsiteX10" fmla="*/ 1811331 w 2416198"/>
                <a:gd name="connsiteY10" fmla="*/ 1047482 h 1047482"/>
                <a:gd name="connsiteX11" fmla="*/ 1300904 w 2416198"/>
                <a:gd name="connsiteY11" fmla="*/ 1047482 h 1047482"/>
                <a:gd name="connsiteX12" fmla="*/ 697672 w 2416198"/>
                <a:gd name="connsiteY12" fmla="*/ 1047482 h 1047482"/>
                <a:gd name="connsiteX13" fmla="*/ 48038 w 2416198"/>
                <a:gd name="connsiteY13" fmla="*/ 1047482 h 1047482"/>
                <a:gd name="connsiteX14" fmla="*/ 0 w 2416198"/>
                <a:gd name="connsiteY14" fmla="*/ 999444 h 1047482"/>
                <a:gd name="connsiteX15" fmla="*/ 0 w 2416198"/>
                <a:gd name="connsiteY15" fmla="*/ 504713 h 1047482"/>
                <a:gd name="connsiteX16" fmla="*/ 0 w 2416198"/>
                <a:gd name="connsiteY16" fmla="*/ 48038 h 104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6198" h="1047482" fill="none" extrusionOk="0">
                  <a:moveTo>
                    <a:pt x="0" y="48038"/>
                  </a:moveTo>
                  <a:cubicBezTo>
                    <a:pt x="-2904" y="26699"/>
                    <a:pt x="24876" y="2503"/>
                    <a:pt x="48038" y="0"/>
                  </a:cubicBezTo>
                  <a:cubicBezTo>
                    <a:pt x="312698" y="-30228"/>
                    <a:pt x="452809" y="10659"/>
                    <a:pt x="581666" y="0"/>
                  </a:cubicBezTo>
                  <a:cubicBezTo>
                    <a:pt x="710523" y="-10659"/>
                    <a:pt x="1014618" y="18511"/>
                    <a:pt x="1161697" y="0"/>
                  </a:cubicBezTo>
                  <a:cubicBezTo>
                    <a:pt x="1308776" y="-18511"/>
                    <a:pt x="1542929" y="40207"/>
                    <a:pt x="1695325" y="0"/>
                  </a:cubicBezTo>
                  <a:cubicBezTo>
                    <a:pt x="1847721" y="-40207"/>
                    <a:pt x="2152064" y="65913"/>
                    <a:pt x="2368160" y="0"/>
                  </a:cubicBezTo>
                  <a:cubicBezTo>
                    <a:pt x="2393376" y="-74"/>
                    <a:pt x="2417935" y="23003"/>
                    <a:pt x="2416198" y="48038"/>
                  </a:cubicBezTo>
                  <a:cubicBezTo>
                    <a:pt x="2430018" y="192485"/>
                    <a:pt x="2403623" y="369871"/>
                    <a:pt x="2416198" y="523741"/>
                  </a:cubicBezTo>
                  <a:cubicBezTo>
                    <a:pt x="2428773" y="677611"/>
                    <a:pt x="2374777" y="900429"/>
                    <a:pt x="2416198" y="999444"/>
                  </a:cubicBezTo>
                  <a:cubicBezTo>
                    <a:pt x="2416087" y="1023680"/>
                    <a:pt x="2397428" y="1049206"/>
                    <a:pt x="2368160" y="1047482"/>
                  </a:cubicBezTo>
                  <a:cubicBezTo>
                    <a:pt x="2150201" y="1097777"/>
                    <a:pt x="1984063" y="1005314"/>
                    <a:pt x="1811331" y="1047482"/>
                  </a:cubicBezTo>
                  <a:cubicBezTo>
                    <a:pt x="1638599" y="1089650"/>
                    <a:pt x="1414568" y="1034529"/>
                    <a:pt x="1300904" y="1047482"/>
                  </a:cubicBezTo>
                  <a:cubicBezTo>
                    <a:pt x="1187240" y="1060435"/>
                    <a:pt x="955742" y="1027209"/>
                    <a:pt x="697672" y="1047482"/>
                  </a:cubicBezTo>
                  <a:cubicBezTo>
                    <a:pt x="439602" y="1067755"/>
                    <a:pt x="180100" y="987894"/>
                    <a:pt x="48038" y="1047482"/>
                  </a:cubicBezTo>
                  <a:cubicBezTo>
                    <a:pt x="19356" y="1048688"/>
                    <a:pt x="1038" y="1028786"/>
                    <a:pt x="0" y="999444"/>
                  </a:cubicBezTo>
                  <a:cubicBezTo>
                    <a:pt x="-50090" y="807597"/>
                    <a:pt x="39284" y="743994"/>
                    <a:pt x="0" y="504713"/>
                  </a:cubicBezTo>
                  <a:cubicBezTo>
                    <a:pt x="-39284" y="265432"/>
                    <a:pt x="24748" y="264054"/>
                    <a:pt x="0" y="48038"/>
                  </a:cubicBezTo>
                  <a:close/>
                </a:path>
                <a:path w="2416198" h="1047482" stroke="0" extrusionOk="0">
                  <a:moveTo>
                    <a:pt x="0" y="48038"/>
                  </a:moveTo>
                  <a:cubicBezTo>
                    <a:pt x="-645" y="21109"/>
                    <a:pt x="20504" y="376"/>
                    <a:pt x="48038" y="0"/>
                  </a:cubicBezTo>
                  <a:cubicBezTo>
                    <a:pt x="265641" y="-33686"/>
                    <a:pt x="450797" y="15871"/>
                    <a:pt x="674471" y="0"/>
                  </a:cubicBezTo>
                  <a:cubicBezTo>
                    <a:pt x="898145" y="-15871"/>
                    <a:pt x="962253" y="20669"/>
                    <a:pt x="1231300" y="0"/>
                  </a:cubicBezTo>
                  <a:cubicBezTo>
                    <a:pt x="1500347" y="-20669"/>
                    <a:pt x="1622027" y="15161"/>
                    <a:pt x="1764928" y="0"/>
                  </a:cubicBezTo>
                  <a:cubicBezTo>
                    <a:pt x="1907829" y="-15161"/>
                    <a:pt x="2150071" y="17079"/>
                    <a:pt x="2368160" y="0"/>
                  </a:cubicBezTo>
                  <a:cubicBezTo>
                    <a:pt x="2397332" y="-5435"/>
                    <a:pt x="2415279" y="21366"/>
                    <a:pt x="2416198" y="48038"/>
                  </a:cubicBezTo>
                  <a:cubicBezTo>
                    <a:pt x="2450356" y="257663"/>
                    <a:pt x="2405393" y="316315"/>
                    <a:pt x="2416198" y="523741"/>
                  </a:cubicBezTo>
                  <a:cubicBezTo>
                    <a:pt x="2427003" y="731167"/>
                    <a:pt x="2388146" y="774854"/>
                    <a:pt x="2416198" y="999444"/>
                  </a:cubicBezTo>
                  <a:cubicBezTo>
                    <a:pt x="2417281" y="1026235"/>
                    <a:pt x="2387837" y="1046373"/>
                    <a:pt x="2368160" y="1047482"/>
                  </a:cubicBezTo>
                  <a:cubicBezTo>
                    <a:pt x="2174366" y="1051271"/>
                    <a:pt x="2015581" y="996305"/>
                    <a:pt x="1788130" y="1047482"/>
                  </a:cubicBezTo>
                  <a:cubicBezTo>
                    <a:pt x="1560679" y="1098659"/>
                    <a:pt x="1440127" y="993618"/>
                    <a:pt x="1231300" y="1047482"/>
                  </a:cubicBezTo>
                  <a:cubicBezTo>
                    <a:pt x="1022473" y="1101346"/>
                    <a:pt x="864382" y="986846"/>
                    <a:pt x="604867" y="1047482"/>
                  </a:cubicBezTo>
                  <a:cubicBezTo>
                    <a:pt x="345352" y="1108118"/>
                    <a:pt x="180535" y="989169"/>
                    <a:pt x="48038" y="1047482"/>
                  </a:cubicBezTo>
                  <a:cubicBezTo>
                    <a:pt x="19291" y="1047846"/>
                    <a:pt x="-4972" y="1022544"/>
                    <a:pt x="0" y="999444"/>
                  </a:cubicBezTo>
                  <a:cubicBezTo>
                    <a:pt x="-57457" y="759735"/>
                    <a:pt x="1159" y="619604"/>
                    <a:pt x="0" y="514227"/>
                  </a:cubicBezTo>
                  <a:cubicBezTo>
                    <a:pt x="-1159" y="408850"/>
                    <a:pt x="50112" y="244388"/>
                    <a:pt x="0" y="48038"/>
                  </a:cubicBezTo>
                  <a:close/>
                </a:path>
              </a:pathLst>
            </a:custGeom>
            <a:solidFill>
              <a:schemeClr val="accent4"/>
            </a:solidFill>
            <a:ln w="25400">
              <a:solidFill>
                <a:schemeClr val="accent4">
                  <a:lumMod val="25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458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accent5"/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C10B228-864D-8D1D-0806-5DAD68666E9B}"/>
                </a:ext>
              </a:extLst>
            </p:cNvPr>
            <p:cNvSpPr txBox="1"/>
            <p:nvPr/>
          </p:nvSpPr>
          <p:spPr>
            <a:xfrm>
              <a:off x="7863837" y="4932210"/>
              <a:ext cx="19893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b="1" dirty="0">
                  <a:latin typeface="Bradley Hand" pitchFamily="2" charset="77"/>
                </a:rPr>
                <a:t>@</a:t>
              </a:r>
              <a:r>
                <a:rPr lang="en-GB" sz="1200" b="1" dirty="0" err="1">
                  <a:latin typeface="Bradley Hand" pitchFamily="2" charset="77"/>
                </a:rPr>
                <a:t>search.rerankerScore</a:t>
              </a:r>
              <a:endParaRPr lang="en-GB" sz="1200" b="1" dirty="0">
                <a:latin typeface="Bradley Hand" pitchFamily="2" charset="77"/>
              </a:endParaRPr>
            </a:p>
            <a:p>
              <a:r>
                <a:rPr lang="en-GB" sz="1200" b="1" dirty="0">
                  <a:latin typeface="Bradley Hand" pitchFamily="2" charset="77"/>
                </a:rPr>
                <a:t>captions</a:t>
              </a:r>
            </a:p>
            <a:p>
              <a:r>
                <a:rPr lang="en-GB" sz="1200" b="1" dirty="0">
                  <a:latin typeface="Bradley Hand" pitchFamily="2" charset="77"/>
                </a:rPr>
                <a:t>answers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D5BA7C89-DB14-FAEC-9EF9-DE0353B49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938" y="4979735"/>
              <a:ext cx="557870" cy="557870"/>
            </a:xfrm>
            <a:prstGeom prst="rect">
              <a:avLst/>
            </a:prstGeom>
          </p:spPr>
        </p:pic>
      </p:grpSp>
      <p:cxnSp>
        <p:nvCxnSpPr>
          <p:cNvPr id="170" name="Curved Connector 169">
            <a:extLst>
              <a:ext uri="{FF2B5EF4-FFF2-40B4-BE49-F238E27FC236}">
                <a16:creationId xmlns:a16="http://schemas.microsoft.com/office/drawing/2014/main" id="{51F529DF-B81A-6DEC-87AF-471721DC33D5}"/>
              </a:ext>
            </a:extLst>
          </p:cNvPr>
          <p:cNvCxnSpPr>
            <a:cxnSpLocks/>
            <a:stCxn id="145" idx="2"/>
            <a:endCxn id="168" idx="0"/>
          </p:cNvCxnSpPr>
          <p:nvPr/>
        </p:nvCxnSpPr>
        <p:spPr>
          <a:xfrm rot="16200000" flipH="1">
            <a:off x="8003089" y="4129417"/>
            <a:ext cx="1148426" cy="1122963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urved Connector 172">
            <a:extLst>
              <a:ext uri="{FF2B5EF4-FFF2-40B4-BE49-F238E27FC236}">
                <a16:creationId xmlns:a16="http://schemas.microsoft.com/office/drawing/2014/main" id="{5F160A1E-DEDC-0892-DA42-031089842853}"/>
              </a:ext>
            </a:extLst>
          </p:cNvPr>
          <p:cNvCxnSpPr>
            <a:cxnSpLocks/>
            <a:stCxn id="159" idx="2"/>
            <a:endCxn id="168" idx="0"/>
          </p:cNvCxnSpPr>
          <p:nvPr/>
        </p:nvCxnSpPr>
        <p:spPr>
          <a:xfrm rot="5400000">
            <a:off x="9109487" y="4145984"/>
            <a:ext cx="1148426" cy="1089831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CB81CF4C-C2EC-068D-783C-31BC7D7BF739}"/>
              </a:ext>
            </a:extLst>
          </p:cNvPr>
          <p:cNvSpPr txBox="1"/>
          <p:nvPr/>
        </p:nvSpPr>
        <p:spPr>
          <a:xfrm>
            <a:off x="7220765" y="4684911"/>
            <a:ext cx="19893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Bradley Hand" pitchFamily="2" charset="77"/>
              </a:rPr>
              <a:t>@</a:t>
            </a:r>
            <a:r>
              <a:rPr lang="en-GB" sz="1200" b="1" dirty="0" err="1">
                <a:latin typeface="Bradley Hand" pitchFamily="2" charset="77"/>
              </a:rPr>
              <a:t>search.rerankerScore</a:t>
            </a:r>
            <a:endParaRPr lang="en-GB" sz="1200" b="1" dirty="0">
              <a:latin typeface="Bradley Hand" pitchFamily="2" charset="7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FFC04980-DCA0-6103-073A-E746030BFE4E}"/>
              </a:ext>
            </a:extLst>
          </p:cNvPr>
          <p:cNvSpPr txBox="1"/>
          <p:nvPr/>
        </p:nvSpPr>
        <p:spPr>
          <a:xfrm>
            <a:off x="9801967" y="4570816"/>
            <a:ext cx="1089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latin typeface="Bradley Hand" pitchFamily="2" charset="77"/>
              </a:rPr>
              <a:t>captions</a:t>
            </a:r>
          </a:p>
          <a:p>
            <a:r>
              <a:rPr lang="en-GB" sz="1200" b="1" dirty="0">
                <a:latin typeface="Bradley Hand" pitchFamily="2" charset="77"/>
              </a:rPr>
              <a:t>answers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5BA4A860-09FE-95D7-5F65-7EC48B2EE75D}"/>
              </a:ext>
            </a:extLst>
          </p:cNvPr>
          <p:cNvSpPr txBox="1"/>
          <p:nvPr/>
        </p:nvSpPr>
        <p:spPr>
          <a:xfrm>
            <a:off x="0" y="6600570"/>
            <a:ext cx="1219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  <a:latin typeface="Montserrat" pitchFamily="2" charset="77"/>
              </a:rPr>
              <a:t>* Semantic ranker is available on search services at the Basic and higher tiers</a:t>
            </a:r>
          </a:p>
        </p:txBody>
      </p:sp>
    </p:spTree>
    <p:extLst>
      <p:ext uri="{BB962C8B-B14F-4D97-AF65-F5344CB8AC3E}">
        <p14:creationId xmlns:p14="http://schemas.microsoft.com/office/powerpoint/2010/main" val="3532407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11FC-ED1A-164E-8A4A-0D9813FDB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Copilot - Chat Completion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CEDF4-91C8-E70D-F4FA-092C30D6310F}"/>
              </a:ext>
            </a:extLst>
          </p:cNvPr>
          <p:cNvSpPr txBox="1"/>
          <p:nvPr/>
        </p:nvSpPr>
        <p:spPr>
          <a:xfrm>
            <a:off x="1062990" y="2423160"/>
            <a:ext cx="77473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77"/>
              </a:rPr>
              <a:t>Copilot completions </a:t>
            </a:r>
            <a:r>
              <a:rPr lang="en-US" dirty="0">
                <a:latin typeface="Montserrat" pitchFamily="2" charset="77"/>
              </a:rPr>
              <a:t>are powered by a </a:t>
            </a:r>
            <a:r>
              <a:rPr lang="en-US" b="1" dirty="0">
                <a:latin typeface="Montserrat" pitchFamily="2" charset="77"/>
              </a:rPr>
              <a:t>Node.js-based language server </a:t>
            </a:r>
            <a:r>
              <a:rPr lang="en-US" dirty="0">
                <a:latin typeface="Montserrat" pitchFamily="2" charset="77"/>
              </a:rPr>
              <a:t>(copilot-language-server.exe) that communicates with GitHub's AI models.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77"/>
              </a:rPr>
              <a:t>This process</a:t>
            </a:r>
            <a:r>
              <a:rPr lang="en-US" dirty="0">
                <a:latin typeface="Montserrat" pitchFamily="2" charset="77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77"/>
              </a:rPr>
              <a:t>Gathers code context </a:t>
            </a:r>
            <a:r>
              <a:rPr lang="en-US" dirty="0">
                <a:latin typeface="Montserrat" pitchFamily="2" charset="77"/>
              </a:rPr>
              <a:t>(e.g., comments, variable names, function definitions)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itchFamily="2" charset="77"/>
              </a:rPr>
              <a:t>Sends prompts </a:t>
            </a:r>
            <a:r>
              <a:rPr lang="en-US" dirty="0">
                <a:latin typeface="Montserrat" pitchFamily="2" charset="77"/>
              </a:rPr>
              <a:t>to the AI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Receives and filters suggestions before returning them to Visual Studio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Communication between Visual Studio (.NET) and the Node process is handled using LSP (Language Server Protocol) over IPC (Inter-Process Communication).</a:t>
            </a:r>
          </a:p>
        </p:txBody>
      </p:sp>
    </p:spTree>
    <p:extLst>
      <p:ext uri="{BB962C8B-B14F-4D97-AF65-F5344CB8AC3E}">
        <p14:creationId xmlns:p14="http://schemas.microsoft.com/office/powerpoint/2010/main" val="290942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D24F-E567-E1BE-E550-2B6F5494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Copilot - Chat Completion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9076D-C372-8CF7-8B53-DCE096F7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1" y="1666557"/>
            <a:ext cx="8726118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63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45F0-6439-0966-658F-43CF4E290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Copilot - Chat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A881B-8DCF-60ED-036E-C93F3A1A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30" y="1608070"/>
            <a:ext cx="6685246" cy="488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96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7040-8556-89E6-5460-0A6951AC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Copilot -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3F12F-2F6A-5DE9-65B0-8C03A1C797DF}"/>
              </a:ext>
            </a:extLst>
          </p:cNvPr>
          <p:cNvSpPr txBox="1"/>
          <p:nvPr/>
        </p:nvSpPr>
        <p:spPr>
          <a:xfrm>
            <a:off x="1585436" y="2274838"/>
            <a:ext cx="90211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A key part of Copilot’s intelligence is the </a:t>
            </a:r>
            <a:r>
              <a:rPr lang="en-US" b="1" dirty="0">
                <a:latin typeface="Montserrat" panose="00000500000000000000" pitchFamily="2" charset="0"/>
              </a:rPr>
              <a:t>semantic indexing service </a:t>
            </a:r>
            <a:r>
              <a:rPr lang="en-US" dirty="0">
                <a:latin typeface="Montserrat" panose="00000500000000000000" pitchFamily="2" charset="0"/>
              </a:rPr>
              <a:t>, which: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Builds a </a:t>
            </a:r>
            <a:r>
              <a:rPr lang="en-US" b="1" dirty="0">
                <a:latin typeface="Montserrat" panose="00000500000000000000" pitchFamily="2" charset="0"/>
              </a:rPr>
              <a:t>semantic understanding </a:t>
            </a:r>
            <a:r>
              <a:rPr lang="en-US" dirty="0">
                <a:latin typeface="Montserrat" panose="00000500000000000000" pitchFamily="2" charset="0"/>
              </a:rPr>
              <a:t>of your codebase (like types, references, symbols)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Provides </a:t>
            </a:r>
            <a:r>
              <a:rPr lang="en-US" b="1" dirty="0">
                <a:latin typeface="Montserrat" panose="00000500000000000000" pitchFamily="2" charset="0"/>
              </a:rPr>
              <a:t>accurate context to the LLM</a:t>
            </a:r>
            <a:r>
              <a:rPr lang="en-US" dirty="0">
                <a:latin typeface="Montserrat" panose="00000500000000000000" pitchFamily="2" charset="0"/>
              </a:rPr>
              <a:t> to avoid incorrect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Used in both: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anose="00000500000000000000" pitchFamily="2" charset="0"/>
              </a:rPr>
              <a:t>Code completions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anose="00000500000000000000" pitchFamily="2" charset="0"/>
              </a:rPr>
              <a:t>Chat and inline assistance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Ensures responses are grounded in your actual codebase, not just general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37383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4DBE-20E9-B261-3F47-7A10F675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Inbound Data flow</a:t>
            </a:r>
          </a:p>
        </p:txBody>
      </p:sp>
      <p:pic>
        <p:nvPicPr>
          <p:cNvPr id="4098" name="Picture 2" descr="Article content">
            <a:extLst>
              <a:ext uri="{FF2B5EF4-FFF2-40B4-BE49-F238E27FC236}">
                <a16:creationId xmlns:a16="http://schemas.microsoft.com/office/drawing/2014/main" id="{0D5CC647-6B20-9BD3-B03D-3366CB0A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46" y="1791730"/>
            <a:ext cx="7576796" cy="440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18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E390-D9DA-8898-79E0-74BAC1B4C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Outbound Data Flow</a:t>
            </a:r>
          </a:p>
        </p:txBody>
      </p:sp>
      <p:pic>
        <p:nvPicPr>
          <p:cNvPr id="5122" name="Picture 2" descr="Article content">
            <a:extLst>
              <a:ext uri="{FF2B5EF4-FFF2-40B4-BE49-F238E27FC236}">
                <a16:creationId xmlns:a16="http://schemas.microsoft.com/office/drawing/2014/main" id="{606A8A07-A2F5-DA7B-F95C-B6E356A7E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910" y="1532238"/>
            <a:ext cx="8297630" cy="496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246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3BB8D-304B-3EE9-A2F8-96CA447A38CA}"/>
              </a:ext>
            </a:extLst>
          </p:cNvPr>
          <p:cNvGrpSpPr/>
          <p:nvPr/>
        </p:nvGrpSpPr>
        <p:grpSpPr>
          <a:xfrm>
            <a:off x="5354170" y="5061434"/>
            <a:ext cx="1483659" cy="1483659"/>
            <a:chOff x="5163671" y="3429000"/>
            <a:chExt cx="1483659" cy="148365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7317C0A-81DE-DF71-E627-24733DDBE720}"/>
                </a:ext>
              </a:extLst>
            </p:cNvPr>
            <p:cNvSpPr/>
            <p:nvPr/>
          </p:nvSpPr>
          <p:spPr>
            <a:xfrm>
              <a:off x="5163671" y="3429000"/>
              <a:ext cx="1483659" cy="148365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Picture 19" descr="A white rocket with dots and lines&#10;&#10;Description automatically generated">
              <a:extLst>
                <a:ext uri="{FF2B5EF4-FFF2-40B4-BE49-F238E27FC236}">
                  <a16:creationId xmlns:a16="http://schemas.microsoft.com/office/drawing/2014/main" id="{CB42022E-A7D5-AFF8-4781-02BFE8213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96" y="3821611"/>
              <a:ext cx="763407" cy="698436"/>
            </a:xfrm>
            <a:prstGeom prst="rect">
              <a:avLst/>
            </a:prstGeom>
          </p:spPr>
        </p:pic>
      </p:grpSp>
      <p:pic>
        <p:nvPicPr>
          <p:cNvPr id="39" name="Picture 38" descr="A person in a black jacket&#10;&#10;Description automatically generated">
            <a:extLst>
              <a:ext uri="{FF2B5EF4-FFF2-40B4-BE49-F238E27FC236}">
                <a16:creationId xmlns:a16="http://schemas.microsoft.com/office/drawing/2014/main" id="{FC69C092-6318-6033-0C1D-67E8F164A5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7" b="72026"/>
          <a:stretch/>
        </p:blipFill>
        <p:spPr>
          <a:xfrm>
            <a:off x="2978567" y="2839089"/>
            <a:ext cx="1483659" cy="1488487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33F279B6-0AF6-C1A2-E32C-9FDDE0B37AC9}"/>
              </a:ext>
            </a:extLst>
          </p:cNvPr>
          <p:cNvGrpSpPr/>
          <p:nvPr/>
        </p:nvGrpSpPr>
        <p:grpSpPr>
          <a:xfrm>
            <a:off x="3526298" y="1124804"/>
            <a:ext cx="2704549" cy="1646987"/>
            <a:chOff x="5256110" y="3031434"/>
            <a:chExt cx="2704549" cy="164698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BF686D-6F37-B651-94B3-1210794F596A}"/>
                </a:ext>
              </a:extLst>
            </p:cNvPr>
            <p:cNvSpPr txBox="1"/>
            <p:nvPr/>
          </p:nvSpPr>
          <p:spPr>
            <a:xfrm>
              <a:off x="5688110" y="3124324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www.linkedin.com/in/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2E7E5D4-4536-B95D-7579-6463C2355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110" y="3816946"/>
              <a:ext cx="432000" cy="432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E9E3D4-BB5B-52F5-9819-D739ED62F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6110" y="3031434"/>
              <a:ext cx="432000" cy="432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D57A228-4073-CFEA-903C-6A3C10A56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6110" y="4246421"/>
              <a:ext cx="432000" cy="432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22D62B2-832F-C541-312D-4217BF1B0BCC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9897" y="3459396"/>
              <a:ext cx="324000" cy="36252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00349E-A996-9487-5255-50EC67C93708}"/>
                </a:ext>
              </a:extLst>
            </p:cNvPr>
            <p:cNvSpPr txBox="1"/>
            <p:nvPr/>
          </p:nvSpPr>
          <p:spPr>
            <a:xfrm>
              <a:off x="5688110" y="3496054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luis.manez@outlook.com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18FA42-8F5C-1DBC-4829-8B3F53801020}"/>
                </a:ext>
              </a:extLst>
            </p:cNvPr>
            <p:cNvSpPr txBox="1"/>
            <p:nvPr/>
          </p:nvSpPr>
          <p:spPr>
            <a:xfrm>
              <a:off x="5688110" y="3884746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github.com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3888DE-E27C-D081-431E-3EB1805D794A}"/>
                </a:ext>
              </a:extLst>
            </p:cNvPr>
            <p:cNvSpPr txBox="1"/>
            <p:nvPr/>
          </p:nvSpPr>
          <p:spPr>
            <a:xfrm>
              <a:off x="5688110" y="4278479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twitter.com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D79F2E-6CAB-94F8-B1BF-8905CBC14587}"/>
              </a:ext>
            </a:extLst>
          </p:cNvPr>
          <p:cNvGrpSpPr/>
          <p:nvPr/>
        </p:nvGrpSpPr>
        <p:grpSpPr>
          <a:xfrm>
            <a:off x="-123221" y="2839088"/>
            <a:ext cx="3065930" cy="1041373"/>
            <a:chOff x="358588" y="2500250"/>
            <a:chExt cx="3065930" cy="104137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55ACF7-3957-AA08-1B72-1FE518CD9E9D}"/>
                </a:ext>
              </a:extLst>
            </p:cNvPr>
            <p:cNvSpPr txBox="1"/>
            <p:nvPr/>
          </p:nvSpPr>
          <p:spPr>
            <a:xfrm>
              <a:off x="514098" y="2500250"/>
              <a:ext cx="29104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 Mañez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CE72B01-51ED-6439-AF76-5B41BA611C4D}"/>
                </a:ext>
              </a:extLst>
            </p:cNvPr>
            <p:cNvSpPr txBox="1"/>
            <p:nvPr/>
          </p:nvSpPr>
          <p:spPr>
            <a:xfrm>
              <a:off x="788894" y="2977317"/>
              <a:ext cx="26356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RocketMind Academy CTO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D571D3-12A7-0FD4-3B33-37A96F938352}"/>
                </a:ext>
              </a:extLst>
            </p:cNvPr>
            <p:cNvSpPr txBox="1"/>
            <p:nvPr/>
          </p:nvSpPr>
          <p:spPr>
            <a:xfrm>
              <a:off x="358588" y="3264624"/>
              <a:ext cx="306592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Azure AI + M365 Development MVP</a:t>
              </a:r>
            </a:p>
          </p:txBody>
        </p:sp>
      </p:grpSp>
      <p:pic>
        <p:nvPicPr>
          <p:cNvPr id="1027" name="Picture 3" descr="Profile photo of Rubén Toribio Gallardo">
            <a:extLst>
              <a:ext uri="{FF2B5EF4-FFF2-40B4-BE49-F238E27FC236}">
                <a16:creationId xmlns:a16="http://schemas.microsoft.com/office/drawing/2014/main" id="{F719F812-E6F2-9DCD-6D92-A1A6D65EF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945" y="2839088"/>
            <a:ext cx="1488488" cy="148848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5E9E91D6-3AAA-FFEF-5502-C5FC756436EA}"/>
              </a:ext>
            </a:extLst>
          </p:cNvPr>
          <p:cNvCxnSpPr>
            <a:cxnSpLocks/>
            <a:stCxn id="21" idx="2"/>
            <a:endCxn id="39" idx="4"/>
          </p:cNvCxnSpPr>
          <p:nvPr/>
        </p:nvCxnSpPr>
        <p:spPr>
          <a:xfrm rot="10800000">
            <a:off x="3720398" y="4327576"/>
            <a:ext cx="1633773" cy="1475688"/>
          </a:xfrm>
          <a:prstGeom prst="curved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F9C0330-A3EB-B004-5197-C727868BA501}"/>
              </a:ext>
            </a:extLst>
          </p:cNvPr>
          <p:cNvCxnSpPr>
            <a:cxnSpLocks/>
            <a:stCxn id="21" idx="6"/>
            <a:endCxn id="1027" idx="4"/>
          </p:cNvCxnSpPr>
          <p:nvPr/>
        </p:nvCxnSpPr>
        <p:spPr>
          <a:xfrm flipV="1">
            <a:off x="6837829" y="4327576"/>
            <a:ext cx="1631360" cy="1475688"/>
          </a:xfrm>
          <a:prstGeom prst="curved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8E17EA9B-B658-1804-BCF7-1CE7CBF36ED9}"/>
              </a:ext>
            </a:extLst>
          </p:cNvPr>
          <p:cNvGrpSpPr/>
          <p:nvPr/>
        </p:nvGrpSpPr>
        <p:grpSpPr>
          <a:xfrm>
            <a:off x="8260979" y="1162786"/>
            <a:ext cx="2704549" cy="1646987"/>
            <a:chOff x="5256110" y="3031434"/>
            <a:chExt cx="2704549" cy="1646987"/>
          </a:xfrm>
        </p:grpSpPr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286BE17-6FC2-8D3B-E6DC-AE88E8006512}"/>
                </a:ext>
              </a:extLst>
            </p:cNvPr>
            <p:cNvSpPr txBox="1"/>
            <p:nvPr/>
          </p:nvSpPr>
          <p:spPr>
            <a:xfrm>
              <a:off x="5688110" y="3124324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www.linkedin.com/in/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rubentg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8835A16E-2DBA-2518-0637-CCB2FD6C8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110" y="3816946"/>
              <a:ext cx="432000" cy="432000"/>
            </a:xfrm>
            <a:prstGeom prst="rect">
              <a:avLst/>
            </a:prstGeom>
          </p:spPr>
        </p:pic>
        <p:pic>
          <p:nvPicPr>
            <p:cNvPr id="1028" name="Picture 1027">
              <a:extLst>
                <a:ext uri="{FF2B5EF4-FFF2-40B4-BE49-F238E27FC236}">
                  <a16:creationId xmlns:a16="http://schemas.microsoft.com/office/drawing/2014/main" id="{09D550D5-2A6A-3F7D-60B7-ACB7F4E22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6110" y="3031434"/>
              <a:ext cx="432000" cy="432000"/>
            </a:xfrm>
            <a:prstGeom prst="rect">
              <a:avLst/>
            </a:prstGeom>
          </p:spPr>
        </p:pic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0C822371-FE01-F602-EF43-4E6660BD1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6110" y="4246421"/>
              <a:ext cx="432000" cy="432000"/>
            </a:xfrm>
            <a:prstGeom prst="rect">
              <a:avLst/>
            </a:prstGeom>
          </p:spPr>
        </p:pic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77E1E301-F791-3DB9-BC5D-C1463A827871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9897" y="3459396"/>
              <a:ext cx="324000" cy="362525"/>
            </a:xfrm>
            <a:prstGeom prst="rect">
              <a:avLst/>
            </a:prstGeom>
          </p:spPr>
        </p:pic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ED33DF36-3359-8706-0286-9A29B37B343D}"/>
                </a:ext>
              </a:extLst>
            </p:cNvPr>
            <p:cNvSpPr txBox="1"/>
            <p:nvPr/>
          </p:nvSpPr>
          <p:spPr>
            <a:xfrm>
              <a:off x="5688110" y="3496054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rtoribiogallardo@gmail.com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24051CBF-2073-786F-F6D7-B712C3B3FC6C}"/>
                </a:ext>
              </a:extLst>
            </p:cNvPr>
            <p:cNvSpPr txBox="1"/>
            <p:nvPr/>
          </p:nvSpPr>
          <p:spPr>
            <a:xfrm>
              <a:off x="5688110" y="3884746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github.com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Rtoribiog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E2C60D66-9262-2CC0-1B9F-A9FC8BC306C9}"/>
                </a:ext>
              </a:extLst>
            </p:cNvPr>
            <p:cNvSpPr txBox="1"/>
            <p:nvPr/>
          </p:nvSpPr>
          <p:spPr>
            <a:xfrm>
              <a:off x="5688110" y="4278479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twitter.com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Rtoribiog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  <p:sp>
        <p:nvSpPr>
          <p:cNvPr id="1039" name="TextBox 1038">
            <a:extLst>
              <a:ext uri="{FF2B5EF4-FFF2-40B4-BE49-F238E27FC236}">
                <a16:creationId xmlns:a16="http://schemas.microsoft.com/office/drawing/2014/main" id="{E9071B4E-DA61-08B3-A20E-5EF74978CDEA}"/>
              </a:ext>
            </a:extLst>
          </p:cNvPr>
          <p:cNvSpPr txBox="1"/>
          <p:nvPr/>
        </p:nvSpPr>
        <p:spPr>
          <a:xfrm>
            <a:off x="9249291" y="2887485"/>
            <a:ext cx="2910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Ruben Toribio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D6B4D809-7523-471C-0985-B65B61E80A1D}"/>
              </a:ext>
            </a:extLst>
          </p:cNvPr>
          <p:cNvSpPr txBox="1"/>
          <p:nvPr/>
        </p:nvSpPr>
        <p:spPr>
          <a:xfrm>
            <a:off x="9244463" y="3364552"/>
            <a:ext cx="2915248" cy="283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RocketMind Academy CEO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54187987-BE9B-D34B-F9C9-E12C24BD4B52}"/>
              </a:ext>
            </a:extLst>
          </p:cNvPr>
          <p:cNvSpPr txBox="1"/>
          <p:nvPr/>
        </p:nvSpPr>
        <p:spPr>
          <a:xfrm>
            <a:off x="9244462" y="3616690"/>
            <a:ext cx="30659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AI Expert / Full stack developer</a:t>
            </a:r>
          </a:p>
        </p:txBody>
      </p: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657F0C02-AE6D-D2ED-FF6B-CA3F509507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3433" y="4017716"/>
            <a:ext cx="1093168" cy="1093168"/>
          </a:xfrm>
          <a:prstGeom prst="rect">
            <a:avLst/>
          </a:prstGeom>
        </p:spPr>
      </p:pic>
      <p:pic>
        <p:nvPicPr>
          <p:cNvPr id="1045" name="Picture 1044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F0334E4E-89BB-5F17-FFCE-020738E906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98" y="3988778"/>
            <a:ext cx="690422" cy="1093168"/>
          </a:xfrm>
          <a:prstGeom prst="rect">
            <a:avLst/>
          </a:prstGeom>
        </p:spPr>
      </p:pic>
      <p:sp>
        <p:nvSpPr>
          <p:cNvPr id="1046" name="Title 1">
            <a:extLst>
              <a:ext uri="{FF2B5EF4-FFF2-40B4-BE49-F238E27FC236}">
                <a16:creationId xmlns:a16="http://schemas.microsoft.com/office/drawing/2014/main" id="{FFB1FFF8-5C67-958A-2760-559826D8D4D9}"/>
              </a:ext>
            </a:extLst>
          </p:cNvPr>
          <p:cNvSpPr txBox="1">
            <a:spLocks/>
          </p:cNvSpPr>
          <p:nvPr/>
        </p:nvSpPr>
        <p:spPr>
          <a:xfrm>
            <a:off x="307085" y="200810"/>
            <a:ext cx="10515600" cy="9745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77"/>
                <a:ea typeface="+mj-ea"/>
                <a:cs typeface="+mj-cs"/>
              </a:rPr>
              <a:t>RocketMinders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595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EDC1-0295-F114-5866-59ACD965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12D3-CD6B-B955-BF6E-2D48CB9649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1869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2346-2319-F130-E4D7-E226FA18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I need it?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B5E8A0-C9C4-182D-77EC-3FBEB57D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574" y="1719141"/>
            <a:ext cx="5956852" cy="454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9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9CAB-37F3-3317-CF9D-008AFBF08BB2}"/>
              </a:ext>
            </a:extLst>
          </p:cNvPr>
          <p:cNvSpPr/>
          <p:nvPr/>
        </p:nvSpPr>
        <p:spPr>
          <a:xfrm>
            <a:off x="8739808" y="2395330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95BD0-022D-EE48-8E0B-E77C5C2E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Retrieval – Augmented - Generation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A7DF2D-F288-4640-204B-74A03CA2649E}"/>
              </a:ext>
            </a:extLst>
          </p:cNvPr>
          <p:cNvSpPr/>
          <p:nvPr/>
        </p:nvSpPr>
        <p:spPr>
          <a:xfrm>
            <a:off x="1007166" y="2395331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A20E5-3A1B-30D9-29ED-6FCDBED9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2" y="2838727"/>
            <a:ext cx="6350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19D83-B81D-F191-D3E3-1B46DC0DE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2" y="3732696"/>
            <a:ext cx="6350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69A5E-05F3-F983-F691-DC9C27BCAC98}"/>
              </a:ext>
            </a:extLst>
          </p:cNvPr>
          <p:cNvSpPr txBox="1"/>
          <p:nvPr/>
        </p:nvSpPr>
        <p:spPr>
          <a:xfrm>
            <a:off x="1653209" y="3033116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latin typeface="Montserrat" pitchFamily="2" charset="77"/>
              </a:rPr>
              <a:t>Contoso Service order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E4449-1B4B-83A3-B36B-46F2B1CB2EA2}"/>
              </a:ext>
            </a:extLst>
          </p:cNvPr>
          <p:cNvSpPr txBox="1"/>
          <p:nvPr/>
        </p:nvSpPr>
        <p:spPr>
          <a:xfrm>
            <a:off x="1653208" y="3927085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latin typeface="Montserrat" pitchFamily="2" charset="77"/>
              </a:rPr>
              <a:t>Contoso Service order 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53EDE-0295-624F-41BA-CCA0DBBE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06" y="4621683"/>
            <a:ext cx="635000" cy="63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C0E7B9-0AD0-32E3-9863-95FF55CEC68D}"/>
              </a:ext>
            </a:extLst>
          </p:cNvPr>
          <p:cNvSpPr txBox="1"/>
          <p:nvPr/>
        </p:nvSpPr>
        <p:spPr>
          <a:xfrm>
            <a:off x="1653207" y="4818165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latin typeface="Montserrat" pitchFamily="2" charset="77"/>
              </a:rPr>
              <a:t>Arkham Service order 9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AFC2308-26FC-783F-8284-0BCFFADD141E}"/>
              </a:ext>
            </a:extLst>
          </p:cNvPr>
          <p:cNvSpPr/>
          <p:nvPr/>
        </p:nvSpPr>
        <p:spPr>
          <a:xfrm>
            <a:off x="4916557" y="2395330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C40675-B741-82EE-3392-00C3F007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98" y="2944187"/>
            <a:ext cx="635000" cy="63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2B13A5-3980-5218-E620-47C599AC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544" y="2944187"/>
            <a:ext cx="635000" cy="63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C69AF1-5A56-5667-B17D-8585B546CB9F}"/>
              </a:ext>
            </a:extLst>
          </p:cNvPr>
          <p:cNvSpPr txBox="1"/>
          <p:nvPr/>
        </p:nvSpPr>
        <p:spPr>
          <a:xfrm>
            <a:off x="5050735" y="3891530"/>
            <a:ext cx="21766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Montserrat" pitchFamily="2" charset="77"/>
              </a:rPr>
              <a:t>I'm creating a service order for our customer Contoso. Based in previous projects with them, what legal clauses should I include?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3908E-2717-E631-2929-486B16F65400}"/>
              </a:ext>
            </a:extLst>
          </p:cNvPr>
          <p:cNvSpPr txBox="1"/>
          <p:nvPr/>
        </p:nvSpPr>
        <p:spPr>
          <a:xfrm>
            <a:off x="4916557" y="2616221"/>
            <a:ext cx="244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Montserrat" pitchFamily="2" charset="77"/>
              </a:rPr>
              <a:t>Context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2E566AD-AF0A-1CE0-87FA-86FFA2995DC1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5744913" y="3497372"/>
            <a:ext cx="312343" cy="475972"/>
          </a:xfrm>
          <a:prstGeom prst="bentConnector3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3587C0D-3215-2A95-195A-DA05B4B7859E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rot="5400000">
            <a:off x="6220886" y="3497371"/>
            <a:ext cx="312343" cy="475974"/>
          </a:xfrm>
          <a:prstGeom prst="bentConnector3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97C462-C165-3D95-5DA3-B99B601F2C7E}"/>
              </a:ext>
            </a:extLst>
          </p:cNvPr>
          <p:cNvSpPr txBox="1"/>
          <p:nvPr/>
        </p:nvSpPr>
        <p:spPr>
          <a:xfrm>
            <a:off x="8873986" y="2739331"/>
            <a:ext cx="21766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Montserrat" pitchFamily="2" charset="77"/>
              </a:rPr>
              <a:t>Based on previous service orders with Contoso you should add the following legal clauses:</a:t>
            </a:r>
          </a:p>
          <a:p>
            <a:endParaRPr lang="en-GB" sz="1000" dirty="0"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latin typeface="Montserrat" pitchFamily="2" charset="77"/>
              </a:rPr>
              <a:t>Scope of Work</a:t>
            </a:r>
            <a:br>
              <a:rPr lang="en-GB" sz="1000" dirty="0">
                <a:latin typeface="Montserrat" pitchFamily="2" charset="77"/>
              </a:rPr>
            </a:br>
            <a:endParaRPr lang="en-GB" sz="1000" dirty="0"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latin typeface="Montserrat" pitchFamily="2" charset="77"/>
              </a:rPr>
              <a:t>Payment Terms</a:t>
            </a:r>
            <a:br>
              <a:rPr lang="en-GB" sz="1000" dirty="0">
                <a:latin typeface="Montserrat" pitchFamily="2" charset="77"/>
              </a:rPr>
            </a:br>
            <a:endParaRPr lang="en-GB" sz="1000" dirty="0"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latin typeface="Montserrat" pitchFamily="2" charset="77"/>
              </a:rPr>
              <a:t>Delivery Schedule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29384A0-DC52-B271-5B95-3B4389015B0B}"/>
              </a:ext>
            </a:extLst>
          </p:cNvPr>
          <p:cNvSpPr/>
          <p:nvPr/>
        </p:nvSpPr>
        <p:spPr>
          <a:xfrm>
            <a:off x="3601279" y="3927085"/>
            <a:ext cx="1143000" cy="3953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B4435F3-9A7F-67F2-2591-1C830271A488}"/>
              </a:ext>
            </a:extLst>
          </p:cNvPr>
          <p:cNvSpPr/>
          <p:nvPr/>
        </p:nvSpPr>
        <p:spPr>
          <a:xfrm>
            <a:off x="7533032" y="3927085"/>
            <a:ext cx="1143000" cy="3953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D6A22A-E393-572B-D7F4-24E97986D9FA}"/>
              </a:ext>
            </a:extLst>
          </p:cNvPr>
          <p:cNvSpPr txBox="1"/>
          <p:nvPr/>
        </p:nvSpPr>
        <p:spPr>
          <a:xfrm>
            <a:off x="1007166" y="1990924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Retrieval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C152FE-725C-2B08-18A1-46AFEAD803AA}"/>
              </a:ext>
            </a:extLst>
          </p:cNvPr>
          <p:cNvSpPr txBox="1"/>
          <p:nvPr/>
        </p:nvSpPr>
        <p:spPr>
          <a:xfrm>
            <a:off x="4916557" y="1985650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Augmented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37E875-1FE4-0EE6-18CA-974F0EB2F527}"/>
              </a:ext>
            </a:extLst>
          </p:cNvPr>
          <p:cNvSpPr txBox="1"/>
          <p:nvPr/>
        </p:nvSpPr>
        <p:spPr>
          <a:xfrm>
            <a:off x="8739808" y="1995220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HanziPen SC" panose="03000300000000000000" pitchFamily="66" charset="-122"/>
                <a:ea typeface="HanziPen SC" panose="03000300000000000000" pitchFamily="66" charset="-122"/>
              </a:defRPr>
            </a:lvl1pPr>
          </a:lstStyle>
          <a:p>
            <a:r>
              <a:rPr lang="en-GB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90463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4873-E6DF-24FA-9F3F-6334E51C9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7E4CCB-3C06-4874-574A-29E835058EFA}"/>
              </a:ext>
            </a:extLst>
          </p:cNvPr>
          <p:cNvGrpSpPr/>
          <p:nvPr/>
        </p:nvGrpSpPr>
        <p:grpSpPr>
          <a:xfrm>
            <a:off x="2380505" y="3173998"/>
            <a:ext cx="1263316" cy="1424405"/>
            <a:chOff x="3296652" y="2716797"/>
            <a:chExt cx="1263316" cy="1424405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B31CF0AB-E89A-5EF7-FA47-381CF93FDC5A}"/>
                </a:ext>
              </a:extLst>
            </p:cNvPr>
            <p:cNvSpPr/>
            <p:nvPr/>
          </p:nvSpPr>
          <p:spPr>
            <a:xfrm>
              <a:off x="3296652" y="2716797"/>
              <a:ext cx="1263316" cy="1424405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D62FD9-8791-4950-3EFD-06D574BE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3307" y="3173996"/>
              <a:ext cx="510005" cy="51000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067F95C-934E-870D-BADC-F7E3974CBB83}"/>
              </a:ext>
            </a:extLst>
          </p:cNvPr>
          <p:cNvSpPr txBox="1"/>
          <p:nvPr/>
        </p:nvSpPr>
        <p:spPr>
          <a:xfrm>
            <a:off x="-440882" y="1685596"/>
            <a:ext cx="19346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solidFill>
                  <a:schemeClr val="accent6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cat</a:t>
            </a:r>
          </a:p>
          <a:p>
            <a:pPr algn="r"/>
            <a:r>
              <a:rPr lang="en-GB" sz="2800" dirty="0">
                <a:solidFill>
                  <a:schemeClr val="accent6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dog</a:t>
            </a:r>
          </a:p>
          <a:p>
            <a:pPr algn="r"/>
            <a:r>
              <a:rPr lang="en-GB" sz="2800" dirty="0">
                <a:solidFill>
                  <a:schemeClr val="accent6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rabbit</a:t>
            </a:r>
          </a:p>
          <a:p>
            <a:pPr algn="r"/>
            <a:endParaRPr lang="en-GB" sz="28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pPr algn="r"/>
            <a:r>
              <a:rPr lang="en-GB" sz="2800" dirty="0">
                <a:solidFill>
                  <a:schemeClr val="accent3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pizza</a:t>
            </a:r>
          </a:p>
          <a:p>
            <a:pPr algn="r"/>
            <a:r>
              <a:rPr lang="en-GB" sz="2800" dirty="0">
                <a:solidFill>
                  <a:schemeClr val="accent3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sushi</a:t>
            </a:r>
          </a:p>
          <a:p>
            <a:pPr algn="r"/>
            <a:r>
              <a:rPr lang="en-GB" sz="2800" dirty="0">
                <a:solidFill>
                  <a:schemeClr val="accent3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paella</a:t>
            </a:r>
          </a:p>
          <a:p>
            <a:pPr algn="r"/>
            <a:endParaRPr lang="en-GB" sz="28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pPr algn="r"/>
            <a:r>
              <a:rPr lang="en-GB" sz="2800" dirty="0">
                <a:solidFill>
                  <a:schemeClr val="accent5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movie</a:t>
            </a:r>
          </a:p>
          <a:p>
            <a:pPr algn="r"/>
            <a:r>
              <a:rPr lang="en-GB" sz="2800" dirty="0">
                <a:solidFill>
                  <a:schemeClr val="accent5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cinema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03079A-3F9F-1EC5-065E-46805FB22DC7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1493798" y="3886199"/>
            <a:ext cx="886707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0E3BD0-1EBA-25DD-086F-2F6ABE5BBB66}"/>
              </a:ext>
            </a:extLst>
          </p:cNvPr>
          <p:cNvSpPr txBox="1"/>
          <p:nvPr/>
        </p:nvSpPr>
        <p:spPr>
          <a:xfrm>
            <a:off x="4558220" y="1685595"/>
            <a:ext cx="20499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[4, 5]</a:t>
            </a:r>
          </a:p>
          <a:p>
            <a:r>
              <a:rPr lang="en-GB" sz="2800" dirty="0">
                <a:solidFill>
                  <a:schemeClr val="accent6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[3, 3.5]</a:t>
            </a:r>
          </a:p>
          <a:p>
            <a:r>
              <a:rPr lang="en-GB" sz="2800" dirty="0">
                <a:solidFill>
                  <a:schemeClr val="accent6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[5, 3]</a:t>
            </a:r>
          </a:p>
          <a:p>
            <a:endParaRPr lang="en-GB" sz="28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r>
              <a:rPr lang="en-GB" sz="2800" dirty="0">
                <a:solidFill>
                  <a:schemeClr val="accent3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[2.5, -2]</a:t>
            </a:r>
          </a:p>
          <a:p>
            <a:r>
              <a:rPr lang="en-GB" sz="2800" dirty="0">
                <a:solidFill>
                  <a:schemeClr val="accent3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[2.5, -3]</a:t>
            </a:r>
          </a:p>
          <a:p>
            <a:r>
              <a:rPr lang="en-GB" sz="2800" dirty="0">
                <a:solidFill>
                  <a:schemeClr val="accent3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[4, -2.5]</a:t>
            </a:r>
          </a:p>
          <a:p>
            <a:endParaRPr lang="en-GB" sz="2800" dirty="0">
              <a:latin typeface="HanziPen SC" panose="03000300000000000000" pitchFamily="66" charset="-122"/>
              <a:ea typeface="HanziPen SC" panose="03000300000000000000" pitchFamily="66" charset="-122"/>
            </a:endParaRPr>
          </a:p>
          <a:p>
            <a:r>
              <a:rPr lang="en-GB" sz="2800" dirty="0">
                <a:solidFill>
                  <a:schemeClr val="accent5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[-3, 4]</a:t>
            </a:r>
          </a:p>
          <a:p>
            <a:r>
              <a:rPr lang="en-GB" sz="2800" dirty="0">
                <a:solidFill>
                  <a:schemeClr val="accent5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[-1.5, 3]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1D76EC-FAB5-3FED-93C3-DA7FEC33E888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3643821" y="3886198"/>
            <a:ext cx="914399" cy="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0F3F3E-93DC-1CF7-D413-C82419C6C7CC}"/>
              </a:ext>
            </a:extLst>
          </p:cNvPr>
          <p:cNvCxnSpPr>
            <a:cxnSpLocks/>
          </p:cNvCxnSpPr>
          <p:nvPr/>
        </p:nvCxnSpPr>
        <p:spPr>
          <a:xfrm>
            <a:off x="6830782" y="5530705"/>
            <a:ext cx="50564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148763-7807-94E2-CAFE-36D09A313D78}"/>
              </a:ext>
            </a:extLst>
          </p:cNvPr>
          <p:cNvCxnSpPr>
            <a:cxnSpLocks/>
          </p:cNvCxnSpPr>
          <p:nvPr/>
        </p:nvCxnSpPr>
        <p:spPr>
          <a:xfrm rot="16200000">
            <a:off x="5040083" y="3756331"/>
            <a:ext cx="40821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0CA2878-0E88-2868-3DDC-F7599ADB64FE}"/>
              </a:ext>
            </a:extLst>
          </p:cNvPr>
          <p:cNvSpPr/>
          <p:nvPr/>
        </p:nvSpPr>
        <p:spPr>
          <a:xfrm>
            <a:off x="10433961" y="1453243"/>
            <a:ext cx="1170211" cy="1170211"/>
          </a:xfrm>
          <a:prstGeom prst="ellipse">
            <a:avLst/>
          </a:prstGeom>
          <a:pattFill prst="pct60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34356DB-ECD3-D8E6-7DB6-3A156EE213EA}"/>
              </a:ext>
            </a:extLst>
          </p:cNvPr>
          <p:cNvSpPr/>
          <p:nvPr/>
        </p:nvSpPr>
        <p:spPr>
          <a:xfrm>
            <a:off x="7522526" y="2798534"/>
            <a:ext cx="1456967" cy="1456967"/>
          </a:xfrm>
          <a:prstGeom prst="ellipse">
            <a:avLst/>
          </a:prstGeom>
          <a:pattFill prst="pct80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A6F8BF-9016-0CF6-F633-DB4A6FDC054C}"/>
              </a:ext>
            </a:extLst>
          </p:cNvPr>
          <p:cNvSpPr/>
          <p:nvPr/>
        </p:nvSpPr>
        <p:spPr>
          <a:xfrm>
            <a:off x="9969718" y="3436136"/>
            <a:ext cx="1456967" cy="1456967"/>
          </a:xfrm>
          <a:prstGeom prst="ellipse">
            <a:avLst/>
          </a:prstGeom>
          <a:pattFill prst="dotGrid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8D9E87-AEAA-ED0F-F1CD-28688DFAA187}"/>
              </a:ext>
            </a:extLst>
          </p:cNvPr>
          <p:cNvSpPr>
            <a:spLocks noChangeAspect="1"/>
          </p:cNvSpPr>
          <p:nvPr/>
        </p:nvSpPr>
        <p:spPr>
          <a:xfrm>
            <a:off x="7841053" y="3093449"/>
            <a:ext cx="216000" cy="216000"/>
          </a:xfrm>
          <a:prstGeom prst="ellipse">
            <a:avLst/>
          </a:pr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229575-CE20-73D1-E699-D2D4F18A1451}"/>
              </a:ext>
            </a:extLst>
          </p:cNvPr>
          <p:cNvSpPr>
            <a:spLocks noChangeAspect="1"/>
          </p:cNvSpPr>
          <p:nvPr/>
        </p:nvSpPr>
        <p:spPr>
          <a:xfrm>
            <a:off x="8447547" y="3312020"/>
            <a:ext cx="216000" cy="216000"/>
          </a:xfrm>
          <a:prstGeom prst="ellipse">
            <a:avLst/>
          </a:pr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E3729F-9DB7-222B-42DA-965F7E73E82E}"/>
              </a:ext>
            </a:extLst>
          </p:cNvPr>
          <p:cNvSpPr>
            <a:spLocks noChangeAspect="1"/>
          </p:cNvSpPr>
          <p:nvPr/>
        </p:nvSpPr>
        <p:spPr>
          <a:xfrm>
            <a:off x="8005902" y="3684548"/>
            <a:ext cx="216000" cy="216000"/>
          </a:xfrm>
          <a:prstGeom prst="ellipse">
            <a:avLst/>
          </a:prstGeom>
          <a:solidFill>
            <a:schemeClr val="accent6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103A25-4BCC-97A1-8F15-0945AA7C6FB7}"/>
              </a:ext>
            </a:extLst>
          </p:cNvPr>
          <p:cNvSpPr>
            <a:spLocks noChangeAspect="1"/>
          </p:cNvSpPr>
          <p:nvPr/>
        </p:nvSpPr>
        <p:spPr>
          <a:xfrm>
            <a:off x="10312112" y="3833679"/>
            <a:ext cx="216000" cy="216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3325A5-4CE4-8457-3844-9D0FC1FAB87E}"/>
              </a:ext>
            </a:extLst>
          </p:cNvPr>
          <p:cNvSpPr>
            <a:spLocks noChangeAspect="1"/>
          </p:cNvSpPr>
          <p:nvPr/>
        </p:nvSpPr>
        <p:spPr>
          <a:xfrm>
            <a:off x="10420112" y="4268294"/>
            <a:ext cx="216000" cy="216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1338D7-BE10-3F98-074C-3702358B6736}"/>
              </a:ext>
            </a:extLst>
          </p:cNvPr>
          <p:cNvSpPr>
            <a:spLocks noChangeAspect="1"/>
          </p:cNvSpPr>
          <p:nvPr/>
        </p:nvSpPr>
        <p:spPr>
          <a:xfrm>
            <a:off x="10608459" y="3670129"/>
            <a:ext cx="216000" cy="2160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8F33EE7-6FD5-14FA-C01B-C73A519E66D1}"/>
              </a:ext>
            </a:extLst>
          </p:cNvPr>
          <p:cNvSpPr>
            <a:spLocks noChangeAspect="1"/>
          </p:cNvSpPr>
          <p:nvPr/>
        </p:nvSpPr>
        <p:spPr>
          <a:xfrm>
            <a:off x="10769317" y="1661974"/>
            <a:ext cx="216000" cy="216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BD593B6-99B4-5E5F-63E7-72A16A2119AE}"/>
              </a:ext>
            </a:extLst>
          </p:cNvPr>
          <p:cNvSpPr>
            <a:spLocks noChangeAspect="1"/>
          </p:cNvSpPr>
          <p:nvPr/>
        </p:nvSpPr>
        <p:spPr>
          <a:xfrm>
            <a:off x="11146442" y="2057127"/>
            <a:ext cx="216000" cy="216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18288E-83D5-C01A-1C3E-58D1039AB264}"/>
              </a:ext>
            </a:extLst>
          </p:cNvPr>
          <p:cNvCxnSpPr>
            <a:endCxn id="29" idx="2"/>
          </p:cNvCxnSpPr>
          <p:nvPr/>
        </p:nvCxnSpPr>
        <p:spPr>
          <a:xfrm flipV="1">
            <a:off x="7081154" y="3941679"/>
            <a:ext cx="3230958" cy="15890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42A196-9C41-5C1D-99B2-376CFDFB2BA8}"/>
              </a:ext>
            </a:extLst>
          </p:cNvPr>
          <p:cNvCxnSpPr>
            <a:cxnSpLocks/>
            <a:endCxn id="30" idx="3"/>
          </p:cNvCxnSpPr>
          <p:nvPr/>
        </p:nvCxnSpPr>
        <p:spPr>
          <a:xfrm flipV="1">
            <a:off x="7081153" y="4452662"/>
            <a:ext cx="3370591" cy="10832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26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07AE-A326-CCD3-7E70-9A4097AD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101"/>
            <a:ext cx="10515600" cy="974577"/>
          </a:xfrm>
        </p:spPr>
        <p:txBody>
          <a:bodyPr/>
          <a:lstStyle/>
          <a:p>
            <a:pPr algn="ctr"/>
            <a:r>
              <a:rPr lang="en-GB" dirty="0"/>
              <a:t>RAG Deep Dive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DED4C7-DD6F-82AE-E143-6957ED94B36F}"/>
              </a:ext>
            </a:extLst>
          </p:cNvPr>
          <p:cNvSpPr/>
          <p:nvPr/>
        </p:nvSpPr>
        <p:spPr>
          <a:xfrm>
            <a:off x="311428" y="1556965"/>
            <a:ext cx="1974574" cy="4724566"/>
          </a:xfrm>
          <a:custGeom>
            <a:avLst/>
            <a:gdLst>
              <a:gd name="connsiteX0" fmla="*/ 0 w 1974574"/>
              <a:gd name="connsiteY0" fmla="*/ 90554 h 4724566"/>
              <a:gd name="connsiteX1" fmla="*/ 90554 w 1974574"/>
              <a:gd name="connsiteY1" fmla="*/ 0 h 4724566"/>
              <a:gd name="connsiteX2" fmla="*/ 724245 w 1974574"/>
              <a:gd name="connsiteY2" fmla="*/ 0 h 4724566"/>
              <a:gd name="connsiteX3" fmla="*/ 1340002 w 1974574"/>
              <a:gd name="connsiteY3" fmla="*/ 0 h 4724566"/>
              <a:gd name="connsiteX4" fmla="*/ 1884020 w 1974574"/>
              <a:gd name="connsiteY4" fmla="*/ 0 h 4724566"/>
              <a:gd name="connsiteX5" fmla="*/ 1974574 w 1974574"/>
              <a:gd name="connsiteY5" fmla="*/ 90554 h 4724566"/>
              <a:gd name="connsiteX6" fmla="*/ 1974574 w 1974574"/>
              <a:gd name="connsiteY6" fmla="*/ 749355 h 4724566"/>
              <a:gd name="connsiteX7" fmla="*/ 1974574 w 1974574"/>
              <a:gd name="connsiteY7" fmla="*/ 1226419 h 4724566"/>
              <a:gd name="connsiteX8" fmla="*/ 1974574 w 1974574"/>
              <a:gd name="connsiteY8" fmla="*/ 1658047 h 4724566"/>
              <a:gd name="connsiteX9" fmla="*/ 1974574 w 1974574"/>
              <a:gd name="connsiteY9" fmla="*/ 2135110 h 4724566"/>
              <a:gd name="connsiteX10" fmla="*/ 1974574 w 1974574"/>
              <a:gd name="connsiteY10" fmla="*/ 2657608 h 4724566"/>
              <a:gd name="connsiteX11" fmla="*/ 1974574 w 1974574"/>
              <a:gd name="connsiteY11" fmla="*/ 3225540 h 4724566"/>
              <a:gd name="connsiteX12" fmla="*/ 1974574 w 1974574"/>
              <a:gd name="connsiteY12" fmla="*/ 3702603 h 4724566"/>
              <a:gd name="connsiteX13" fmla="*/ 1974574 w 1974574"/>
              <a:gd name="connsiteY13" fmla="*/ 4634012 h 4724566"/>
              <a:gd name="connsiteX14" fmla="*/ 1884020 w 1974574"/>
              <a:gd name="connsiteY14" fmla="*/ 4724566 h 4724566"/>
              <a:gd name="connsiteX15" fmla="*/ 1340002 w 1974574"/>
              <a:gd name="connsiteY15" fmla="*/ 4724566 h 4724566"/>
              <a:gd name="connsiteX16" fmla="*/ 760115 w 1974574"/>
              <a:gd name="connsiteY16" fmla="*/ 4724566 h 4724566"/>
              <a:gd name="connsiteX17" fmla="*/ 90554 w 1974574"/>
              <a:gd name="connsiteY17" fmla="*/ 4724566 h 4724566"/>
              <a:gd name="connsiteX18" fmla="*/ 0 w 1974574"/>
              <a:gd name="connsiteY18" fmla="*/ 4634012 h 4724566"/>
              <a:gd name="connsiteX19" fmla="*/ 0 w 1974574"/>
              <a:gd name="connsiteY19" fmla="*/ 4066080 h 4724566"/>
              <a:gd name="connsiteX20" fmla="*/ 0 w 1974574"/>
              <a:gd name="connsiteY20" fmla="*/ 3407278 h 4724566"/>
              <a:gd name="connsiteX21" fmla="*/ 0 w 1974574"/>
              <a:gd name="connsiteY21" fmla="*/ 2839346 h 4724566"/>
              <a:gd name="connsiteX22" fmla="*/ 0 w 1974574"/>
              <a:gd name="connsiteY22" fmla="*/ 2180545 h 4724566"/>
              <a:gd name="connsiteX23" fmla="*/ 0 w 1974574"/>
              <a:gd name="connsiteY23" fmla="*/ 1658047 h 4724566"/>
              <a:gd name="connsiteX24" fmla="*/ 0 w 1974574"/>
              <a:gd name="connsiteY24" fmla="*/ 1180984 h 4724566"/>
              <a:gd name="connsiteX25" fmla="*/ 0 w 1974574"/>
              <a:gd name="connsiteY25" fmla="*/ 613052 h 4724566"/>
              <a:gd name="connsiteX26" fmla="*/ 0 w 1974574"/>
              <a:gd name="connsiteY26" fmla="*/ 90554 h 472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74574" h="4724566" fill="none" extrusionOk="0">
                <a:moveTo>
                  <a:pt x="0" y="90554"/>
                </a:moveTo>
                <a:cubicBezTo>
                  <a:pt x="6973" y="39012"/>
                  <a:pt x="48678" y="6703"/>
                  <a:pt x="90554" y="0"/>
                </a:cubicBezTo>
                <a:cubicBezTo>
                  <a:pt x="360445" y="-11184"/>
                  <a:pt x="521028" y="45384"/>
                  <a:pt x="724245" y="0"/>
                </a:cubicBezTo>
                <a:cubicBezTo>
                  <a:pt x="927462" y="-45384"/>
                  <a:pt x="1069376" y="26854"/>
                  <a:pt x="1340002" y="0"/>
                </a:cubicBezTo>
                <a:cubicBezTo>
                  <a:pt x="1610628" y="-26854"/>
                  <a:pt x="1749293" y="11934"/>
                  <a:pt x="1884020" y="0"/>
                </a:cubicBezTo>
                <a:cubicBezTo>
                  <a:pt x="1929916" y="2308"/>
                  <a:pt x="1977893" y="49535"/>
                  <a:pt x="1974574" y="90554"/>
                </a:cubicBezTo>
                <a:cubicBezTo>
                  <a:pt x="1975180" y="397237"/>
                  <a:pt x="1963540" y="549978"/>
                  <a:pt x="1974574" y="749355"/>
                </a:cubicBezTo>
                <a:cubicBezTo>
                  <a:pt x="1985608" y="948732"/>
                  <a:pt x="1924636" y="995662"/>
                  <a:pt x="1974574" y="1226419"/>
                </a:cubicBezTo>
                <a:cubicBezTo>
                  <a:pt x="2024512" y="1457176"/>
                  <a:pt x="1954185" y="1503746"/>
                  <a:pt x="1974574" y="1658047"/>
                </a:cubicBezTo>
                <a:cubicBezTo>
                  <a:pt x="1994963" y="1812348"/>
                  <a:pt x="1945262" y="2008250"/>
                  <a:pt x="1974574" y="2135110"/>
                </a:cubicBezTo>
                <a:cubicBezTo>
                  <a:pt x="2003886" y="2261970"/>
                  <a:pt x="1939947" y="2508587"/>
                  <a:pt x="1974574" y="2657608"/>
                </a:cubicBezTo>
                <a:cubicBezTo>
                  <a:pt x="2009201" y="2806629"/>
                  <a:pt x="1939390" y="3017643"/>
                  <a:pt x="1974574" y="3225540"/>
                </a:cubicBezTo>
                <a:cubicBezTo>
                  <a:pt x="2009758" y="3433437"/>
                  <a:pt x="1960513" y="3545335"/>
                  <a:pt x="1974574" y="3702603"/>
                </a:cubicBezTo>
                <a:cubicBezTo>
                  <a:pt x="1988635" y="3859871"/>
                  <a:pt x="1868082" y="4210269"/>
                  <a:pt x="1974574" y="4634012"/>
                </a:cubicBezTo>
                <a:cubicBezTo>
                  <a:pt x="1972019" y="4679460"/>
                  <a:pt x="1928617" y="4727083"/>
                  <a:pt x="1884020" y="4724566"/>
                </a:cubicBezTo>
                <a:cubicBezTo>
                  <a:pt x="1771685" y="4783813"/>
                  <a:pt x="1556275" y="4684662"/>
                  <a:pt x="1340002" y="4724566"/>
                </a:cubicBezTo>
                <a:cubicBezTo>
                  <a:pt x="1123729" y="4764470"/>
                  <a:pt x="988978" y="4719036"/>
                  <a:pt x="760115" y="4724566"/>
                </a:cubicBezTo>
                <a:cubicBezTo>
                  <a:pt x="531252" y="4730096"/>
                  <a:pt x="237110" y="4707955"/>
                  <a:pt x="90554" y="4724566"/>
                </a:cubicBezTo>
                <a:cubicBezTo>
                  <a:pt x="40702" y="4731866"/>
                  <a:pt x="4316" y="4680151"/>
                  <a:pt x="0" y="4634012"/>
                </a:cubicBezTo>
                <a:cubicBezTo>
                  <a:pt x="-66449" y="4373384"/>
                  <a:pt x="9712" y="4279651"/>
                  <a:pt x="0" y="4066080"/>
                </a:cubicBezTo>
                <a:cubicBezTo>
                  <a:pt x="-9712" y="3852509"/>
                  <a:pt x="32471" y="3591941"/>
                  <a:pt x="0" y="3407278"/>
                </a:cubicBezTo>
                <a:cubicBezTo>
                  <a:pt x="-32471" y="3222615"/>
                  <a:pt x="24558" y="3031821"/>
                  <a:pt x="0" y="2839346"/>
                </a:cubicBezTo>
                <a:cubicBezTo>
                  <a:pt x="-24558" y="2646871"/>
                  <a:pt x="4309" y="2409539"/>
                  <a:pt x="0" y="2180545"/>
                </a:cubicBezTo>
                <a:cubicBezTo>
                  <a:pt x="-4309" y="1951551"/>
                  <a:pt x="5960" y="1878370"/>
                  <a:pt x="0" y="1658047"/>
                </a:cubicBezTo>
                <a:cubicBezTo>
                  <a:pt x="-5960" y="1437724"/>
                  <a:pt x="8815" y="1295832"/>
                  <a:pt x="0" y="1180984"/>
                </a:cubicBezTo>
                <a:cubicBezTo>
                  <a:pt x="-8815" y="1066136"/>
                  <a:pt x="66401" y="776950"/>
                  <a:pt x="0" y="613052"/>
                </a:cubicBezTo>
                <a:cubicBezTo>
                  <a:pt x="-66401" y="449154"/>
                  <a:pt x="59554" y="197023"/>
                  <a:pt x="0" y="90554"/>
                </a:cubicBezTo>
                <a:close/>
              </a:path>
              <a:path w="1974574" h="4724566" stroke="0" extrusionOk="0">
                <a:moveTo>
                  <a:pt x="0" y="90554"/>
                </a:moveTo>
                <a:cubicBezTo>
                  <a:pt x="-8109" y="35540"/>
                  <a:pt x="31358" y="3447"/>
                  <a:pt x="90554" y="0"/>
                </a:cubicBezTo>
                <a:cubicBezTo>
                  <a:pt x="239135" y="-11089"/>
                  <a:pt x="476975" y="54114"/>
                  <a:pt x="724245" y="0"/>
                </a:cubicBezTo>
                <a:cubicBezTo>
                  <a:pt x="971515" y="-54114"/>
                  <a:pt x="1174766" y="35408"/>
                  <a:pt x="1304133" y="0"/>
                </a:cubicBezTo>
                <a:cubicBezTo>
                  <a:pt x="1433500" y="-35408"/>
                  <a:pt x="1671896" y="5813"/>
                  <a:pt x="1884020" y="0"/>
                </a:cubicBezTo>
                <a:cubicBezTo>
                  <a:pt x="1931320" y="-8735"/>
                  <a:pt x="1977346" y="30284"/>
                  <a:pt x="1974574" y="90554"/>
                </a:cubicBezTo>
                <a:cubicBezTo>
                  <a:pt x="1981726" y="295482"/>
                  <a:pt x="1954248" y="382424"/>
                  <a:pt x="1974574" y="567617"/>
                </a:cubicBezTo>
                <a:cubicBezTo>
                  <a:pt x="1994900" y="752810"/>
                  <a:pt x="1935722" y="873206"/>
                  <a:pt x="1974574" y="1044680"/>
                </a:cubicBezTo>
                <a:cubicBezTo>
                  <a:pt x="2013426" y="1216154"/>
                  <a:pt x="1949055" y="1515030"/>
                  <a:pt x="1974574" y="1703482"/>
                </a:cubicBezTo>
                <a:cubicBezTo>
                  <a:pt x="2000093" y="1891934"/>
                  <a:pt x="1938120" y="2002611"/>
                  <a:pt x="1974574" y="2135110"/>
                </a:cubicBezTo>
                <a:cubicBezTo>
                  <a:pt x="2011028" y="2267609"/>
                  <a:pt x="1941477" y="2580657"/>
                  <a:pt x="1974574" y="2703042"/>
                </a:cubicBezTo>
                <a:cubicBezTo>
                  <a:pt x="2007671" y="2825427"/>
                  <a:pt x="1925407" y="3047945"/>
                  <a:pt x="1974574" y="3270975"/>
                </a:cubicBezTo>
                <a:cubicBezTo>
                  <a:pt x="2023741" y="3494005"/>
                  <a:pt x="1929097" y="3605696"/>
                  <a:pt x="1974574" y="3793472"/>
                </a:cubicBezTo>
                <a:cubicBezTo>
                  <a:pt x="2020051" y="3981248"/>
                  <a:pt x="1973594" y="4291922"/>
                  <a:pt x="1974574" y="4634012"/>
                </a:cubicBezTo>
                <a:cubicBezTo>
                  <a:pt x="1983374" y="4673100"/>
                  <a:pt x="1922066" y="4719940"/>
                  <a:pt x="1884020" y="4724566"/>
                </a:cubicBezTo>
                <a:cubicBezTo>
                  <a:pt x="1706685" y="4754738"/>
                  <a:pt x="1547670" y="4719222"/>
                  <a:pt x="1286198" y="4724566"/>
                </a:cubicBezTo>
                <a:cubicBezTo>
                  <a:pt x="1024726" y="4729910"/>
                  <a:pt x="923291" y="4666416"/>
                  <a:pt x="652507" y="4724566"/>
                </a:cubicBezTo>
                <a:cubicBezTo>
                  <a:pt x="381723" y="4782716"/>
                  <a:pt x="277742" y="4703850"/>
                  <a:pt x="90554" y="4724566"/>
                </a:cubicBezTo>
                <a:cubicBezTo>
                  <a:pt x="38580" y="4728074"/>
                  <a:pt x="6168" y="4688607"/>
                  <a:pt x="0" y="4634012"/>
                </a:cubicBezTo>
                <a:cubicBezTo>
                  <a:pt x="-37855" y="4427358"/>
                  <a:pt x="35727" y="4280409"/>
                  <a:pt x="0" y="4156949"/>
                </a:cubicBezTo>
                <a:cubicBezTo>
                  <a:pt x="-35727" y="4033489"/>
                  <a:pt x="10624" y="3760100"/>
                  <a:pt x="0" y="3589017"/>
                </a:cubicBezTo>
                <a:cubicBezTo>
                  <a:pt x="-10624" y="3417934"/>
                  <a:pt x="2082" y="3267003"/>
                  <a:pt x="0" y="3111954"/>
                </a:cubicBezTo>
                <a:cubicBezTo>
                  <a:pt x="-2082" y="2956905"/>
                  <a:pt x="58404" y="2751815"/>
                  <a:pt x="0" y="2544021"/>
                </a:cubicBezTo>
                <a:cubicBezTo>
                  <a:pt x="-58404" y="2336227"/>
                  <a:pt x="28163" y="2297356"/>
                  <a:pt x="0" y="2112393"/>
                </a:cubicBezTo>
                <a:cubicBezTo>
                  <a:pt x="-28163" y="1927430"/>
                  <a:pt x="23074" y="1886855"/>
                  <a:pt x="0" y="1680764"/>
                </a:cubicBezTo>
                <a:cubicBezTo>
                  <a:pt x="-23074" y="1474673"/>
                  <a:pt x="40329" y="1275362"/>
                  <a:pt x="0" y="1112832"/>
                </a:cubicBezTo>
                <a:cubicBezTo>
                  <a:pt x="-40329" y="950302"/>
                  <a:pt x="53367" y="818812"/>
                  <a:pt x="0" y="635769"/>
                </a:cubicBezTo>
                <a:cubicBezTo>
                  <a:pt x="-53367" y="452726"/>
                  <a:pt x="33914" y="257833"/>
                  <a:pt x="0" y="9055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1A7F66E-A1A6-BCC6-B3C0-EFF33FBBC47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77" y="2006917"/>
            <a:ext cx="540000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5730F-084D-C939-08E3-3CCBE10A4B93}"/>
              </a:ext>
            </a:extLst>
          </p:cNvPr>
          <p:cNvSpPr txBox="1"/>
          <p:nvPr/>
        </p:nvSpPr>
        <p:spPr>
          <a:xfrm>
            <a:off x="188846" y="1218411"/>
            <a:ext cx="2226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  <a:latin typeface="Bradley Hand" pitchFamily="2" charset="77"/>
              </a:rPr>
              <a:t>Documents Storage</a:t>
            </a:r>
          </a:p>
        </p:txBody>
      </p:sp>
      <p:pic>
        <p:nvPicPr>
          <p:cNvPr id="1026" name="Picture 2" descr="Alfresco Logo PNG Transparent &amp; SVG Vector - Freebie Supply">
            <a:extLst>
              <a:ext uri="{FF2B5EF4-FFF2-40B4-BE49-F238E27FC236}">
                <a16:creationId xmlns:a16="http://schemas.microsoft.com/office/drawing/2014/main" id="{66EC0066-ED78-658F-71C5-6E35A956B1DC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7" y="440789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Png - Docuware Logo PNG Image with No Background - PNGkey.com">
            <a:extLst>
              <a:ext uri="{FF2B5EF4-FFF2-40B4-BE49-F238E27FC236}">
                <a16:creationId xmlns:a16="http://schemas.microsoft.com/office/drawing/2014/main" id="{52321FED-A73B-0E50-9B5B-C1170B6E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91" y="282371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, logo, docs, new icon - Free download on Iconfinder">
            <a:extLst>
              <a:ext uri="{FF2B5EF4-FFF2-40B4-BE49-F238E27FC236}">
                <a16:creationId xmlns:a16="http://schemas.microsoft.com/office/drawing/2014/main" id="{94D32E09-A3B7-EB9E-46DB-7295CEF8F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3" y="361580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264F721-78B3-3A0F-5D79-135EB0E72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15" y="5224694"/>
            <a:ext cx="540000" cy="5400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C229033-D6EB-428F-02F3-ED346D891A7A}"/>
              </a:ext>
            </a:extLst>
          </p:cNvPr>
          <p:cNvSpPr/>
          <p:nvPr/>
        </p:nvSpPr>
        <p:spPr>
          <a:xfrm>
            <a:off x="2537793" y="1551518"/>
            <a:ext cx="9342779" cy="2056387"/>
          </a:xfrm>
          <a:custGeom>
            <a:avLst/>
            <a:gdLst>
              <a:gd name="connsiteX0" fmla="*/ 0 w 9342779"/>
              <a:gd name="connsiteY0" fmla="*/ 94306 h 2056387"/>
              <a:gd name="connsiteX1" fmla="*/ 94306 w 9342779"/>
              <a:gd name="connsiteY1" fmla="*/ 0 h 2056387"/>
              <a:gd name="connsiteX2" fmla="*/ 666441 w 9342779"/>
              <a:gd name="connsiteY2" fmla="*/ 0 h 2056387"/>
              <a:gd name="connsiteX3" fmla="*/ 1421660 w 9342779"/>
              <a:gd name="connsiteY3" fmla="*/ 0 h 2056387"/>
              <a:gd name="connsiteX4" fmla="*/ 1993796 w 9342779"/>
              <a:gd name="connsiteY4" fmla="*/ 0 h 2056387"/>
              <a:gd name="connsiteX5" fmla="*/ 2749014 w 9342779"/>
              <a:gd name="connsiteY5" fmla="*/ 0 h 2056387"/>
              <a:gd name="connsiteX6" fmla="*/ 3229608 w 9342779"/>
              <a:gd name="connsiteY6" fmla="*/ 0 h 2056387"/>
              <a:gd name="connsiteX7" fmla="*/ 3618660 w 9342779"/>
              <a:gd name="connsiteY7" fmla="*/ 0 h 2056387"/>
              <a:gd name="connsiteX8" fmla="*/ 4190796 w 9342779"/>
              <a:gd name="connsiteY8" fmla="*/ 0 h 2056387"/>
              <a:gd name="connsiteX9" fmla="*/ 4854473 w 9342779"/>
              <a:gd name="connsiteY9" fmla="*/ 0 h 2056387"/>
              <a:gd name="connsiteX10" fmla="*/ 5609692 w 9342779"/>
              <a:gd name="connsiteY10" fmla="*/ 0 h 2056387"/>
              <a:gd name="connsiteX11" fmla="*/ 6273369 w 9342779"/>
              <a:gd name="connsiteY11" fmla="*/ 0 h 2056387"/>
              <a:gd name="connsiteX12" fmla="*/ 7028588 w 9342779"/>
              <a:gd name="connsiteY12" fmla="*/ 0 h 2056387"/>
              <a:gd name="connsiteX13" fmla="*/ 7692265 w 9342779"/>
              <a:gd name="connsiteY13" fmla="*/ 0 h 2056387"/>
              <a:gd name="connsiteX14" fmla="*/ 8081317 w 9342779"/>
              <a:gd name="connsiteY14" fmla="*/ 0 h 2056387"/>
              <a:gd name="connsiteX15" fmla="*/ 8744994 w 9342779"/>
              <a:gd name="connsiteY15" fmla="*/ 0 h 2056387"/>
              <a:gd name="connsiteX16" fmla="*/ 9248473 w 9342779"/>
              <a:gd name="connsiteY16" fmla="*/ 0 h 2056387"/>
              <a:gd name="connsiteX17" fmla="*/ 9342779 w 9342779"/>
              <a:gd name="connsiteY17" fmla="*/ 94306 h 2056387"/>
              <a:gd name="connsiteX18" fmla="*/ 9342779 w 9342779"/>
              <a:gd name="connsiteY18" fmla="*/ 542572 h 2056387"/>
              <a:gd name="connsiteX19" fmla="*/ 9342779 w 9342779"/>
              <a:gd name="connsiteY19" fmla="*/ 972160 h 2056387"/>
              <a:gd name="connsiteX20" fmla="*/ 9342779 w 9342779"/>
              <a:gd name="connsiteY20" fmla="*/ 1439104 h 2056387"/>
              <a:gd name="connsiteX21" fmla="*/ 9342779 w 9342779"/>
              <a:gd name="connsiteY21" fmla="*/ 1962081 h 2056387"/>
              <a:gd name="connsiteX22" fmla="*/ 9248473 w 9342779"/>
              <a:gd name="connsiteY22" fmla="*/ 2056387 h 2056387"/>
              <a:gd name="connsiteX23" fmla="*/ 8950963 w 9342779"/>
              <a:gd name="connsiteY23" fmla="*/ 2056387 h 2056387"/>
              <a:gd name="connsiteX24" fmla="*/ 8195744 w 9342779"/>
              <a:gd name="connsiteY24" fmla="*/ 2056387 h 2056387"/>
              <a:gd name="connsiteX25" fmla="*/ 7806692 w 9342779"/>
              <a:gd name="connsiteY25" fmla="*/ 2056387 h 2056387"/>
              <a:gd name="connsiteX26" fmla="*/ 7143015 w 9342779"/>
              <a:gd name="connsiteY26" fmla="*/ 2056387 h 2056387"/>
              <a:gd name="connsiteX27" fmla="*/ 6387796 w 9342779"/>
              <a:gd name="connsiteY27" fmla="*/ 2056387 h 2056387"/>
              <a:gd name="connsiteX28" fmla="*/ 6090285 w 9342779"/>
              <a:gd name="connsiteY28" fmla="*/ 2056387 h 2056387"/>
              <a:gd name="connsiteX29" fmla="*/ 5335067 w 9342779"/>
              <a:gd name="connsiteY29" fmla="*/ 2056387 h 2056387"/>
              <a:gd name="connsiteX30" fmla="*/ 4579848 w 9342779"/>
              <a:gd name="connsiteY30" fmla="*/ 2056387 h 2056387"/>
              <a:gd name="connsiteX31" fmla="*/ 4282337 w 9342779"/>
              <a:gd name="connsiteY31" fmla="*/ 2056387 h 2056387"/>
              <a:gd name="connsiteX32" fmla="*/ 3710202 w 9342779"/>
              <a:gd name="connsiteY32" fmla="*/ 2056387 h 2056387"/>
              <a:gd name="connsiteX33" fmla="*/ 3229608 w 9342779"/>
              <a:gd name="connsiteY33" fmla="*/ 2056387 h 2056387"/>
              <a:gd name="connsiteX34" fmla="*/ 2749014 w 9342779"/>
              <a:gd name="connsiteY34" fmla="*/ 2056387 h 2056387"/>
              <a:gd name="connsiteX35" fmla="*/ 2268421 w 9342779"/>
              <a:gd name="connsiteY35" fmla="*/ 2056387 h 2056387"/>
              <a:gd name="connsiteX36" fmla="*/ 1970910 w 9342779"/>
              <a:gd name="connsiteY36" fmla="*/ 2056387 h 2056387"/>
              <a:gd name="connsiteX37" fmla="*/ 1215691 w 9342779"/>
              <a:gd name="connsiteY37" fmla="*/ 2056387 h 2056387"/>
              <a:gd name="connsiteX38" fmla="*/ 94306 w 9342779"/>
              <a:gd name="connsiteY38" fmla="*/ 2056387 h 2056387"/>
              <a:gd name="connsiteX39" fmla="*/ 0 w 9342779"/>
              <a:gd name="connsiteY39" fmla="*/ 1962081 h 2056387"/>
              <a:gd name="connsiteX40" fmla="*/ 0 w 9342779"/>
              <a:gd name="connsiteY40" fmla="*/ 1476460 h 2056387"/>
              <a:gd name="connsiteX41" fmla="*/ 0 w 9342779"/>
              <a:gd name="connsiteY41" fmla="*/ 990838 h 2056387"/>
              <a:gd name="connsiteX42" fmla="*/ 0 w 9342779"/>
              <a:gd name="connsiteY42" fmla="*/ 542572 h 2056387"/>
              <a:gd name="connsiteX43" fmla="*/ 0 w 9342779"/>
              <a:gd name="connsiteY43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342779" h="2056387" fill="none" extrusionOk="0">
                <a:moveTo>
                  <a:pt x="0" y="94306"/>
                </a:moveTo>
                <a:cubicBezTo>
                  <a:pt x="55" y="44723"/>
                  <a:pt x="48757" y="-5864"/>
                  <a:pt x="94306" y="0"/>
                </a:cubicBezTo>
                <a:cubicBezTo>
                  <a:pt x="379763" y="-35097"/>
                  <a:pt x="510516" y="26928"/>
                  <a:pt x="666441" y="0"/>
                </a:cubicBezTo>
                <a:cubicBezTo>
                  <a:pt x="822366" y="-26928"/>
                  <a:pt x="1207235" y="57282"/>
                  <a:pt x="1421660" y="0"/>
                </a:cubicBezTo>
                <a:cubicBezTo>
                  <a:pt x="1636085" y="-57282"/>
                  <a:pt x="1860333" y="20335"/>
                  <a:pt x="1993796" y="0"/>
                </a:cubicBezTo>
                <a:cubicBezTo>
                  <a:pt x="2127259" y="-20335"/>
                  <a:pt x="2515515" y="14046"/>
                  <a:pt x="2749014" y="0"/>
                </a:cubicBezTo>
                <a:cubicBezTo>
                  <a:pt x="2982513" y="-14046"/>
                  <a:pt x="3084988" y="15527"/>
                  <a:pt x="3229608" y="0"/>
                </a:cubicBezTo>
                <a:cubicBezTo>
                  <a:pt x="3374228" y="-15527"/>
                  <a:pt x="3482267" y="11342"/>
                  <a:pt x="3618660" y="0"/>
                </a:cubicBezTo>
                <a:cubicBezTo>
                  <a:pt x="3755053" y="-11342"/>
                  <a:pt x="3953578" y="26780"/>
                  <a:pt x="4190796" y="0"/>
                </a:cubicBezTo>
                <a:cubicBezTo>
                  <a:pt x="4428014" y="-26780"/>
                  <a:pt x="4629489" y="937"/>
                  <a:pt x="4854473" y="0"/>
                </a:cubicBezTo>
                <a:cubicBezTo>
                  <a:pt x="5079457" y="-937"/>
                  <a:pt x="5364942" y="44553"/>
                  <a:pt x="5609692" y="0"/>
                </a:cubicBezTo>
                <a:cubicBezTo>
                  <a:pt x="5854442" y="-44553"/>
                  <a:pt x="6001658" y="14045"/>
                  <a:pt x="6273369" y="0"/>
                </a:cubicBezTo>
                <a:cubicBezTo>
                  <a:pt x="6545080" y="-14045"/>
                  <a:pt x="6848798" y="30588"/>
                  <a:pt x="7028588" y="0"/>
                </a:cubicBezTo>
                <a:cubicBezTo>
                  <a:pt x="7208378" y="-30588"/>
                  <a:pt x="7468453" y="3608"/>
                  <a:pt x="7692265" y="0"/>
                </a:cubicBezTo>
                <a:cubicBezTo>
                  <a:pt x="7916077" y="-3608"/>
                  <a:pt x="7898309" y="11180"/>
                  <a:pt x="8081317" y="0"/>
                </a:cubicBezTo>
                <a:cubicBezTo>
                  <a:pt x="8264325" y="-11180"/>
                  <a:pt x="8432113" y="2438"/>
                  <a:pt x="8744994" y="0"/>
                </a:cubicBezTo>
                <a:cubicBezTo>
                  <a:pt x="9057875" y="-2438"/>
                  <a:pt x="8998170" y="49216"/>
                  <a:pt x="9248473" y="0"/>
                </a:cubicBezTo>
                <a:cubicBezTo>
                  <a:pt x="9297668" y="694"/>
                  <a:pt x="9344512" y="46974"/>
                  <a:pt x="9342779" y="94306"/>
                </a:cubicBezTo>
                <a:cubicBezTo>
                  <a:pt x="9357775" y="318178"/>
                  <a:pt x="9301433" y="371352"/>
                  <a:pt x="9342779" y="542572"/>
                </a:cubicBezTo>
                <a:cubicBezTo>
                  <a:pt x="9384125" y="713792"/>
                  <a:pt x="9337499" y="788678"/>
                  <a:pt x="9342779" y="972160"/>
                </a:cubicBezTo>
                <a:cubicBezTo>
                  <a:pt x="9348059" y="1155642"/>
                  <a:pt x="9291330" y="1279225"/>
                  <a:pt x="9342779" y="1439104"/>
                </a:cubicBezTo>
                <a:cubicBezTo>
                  <a:pt x="9394228" y="1598983"/>
                  <a:pt x="9286462" y="1712787"/>
                  <a:pt x="9342779" y="1962081"/>
                </a:cubicBezTo>
                <a:cubicBezTo>
                  <a:pt x="9344428" y="2012621"/>
                  <a:pt x="9308822" y="2056895"/>
                  <a:pt x="9248473" y="2056387"/>
                </a:cubicBezTo>
                <a:cubicBezTo>
                  <a:pt x="9158796" y="2072480"/>
                  <a:pt x="9072155" y="2032878"/>
                  <a:pt x="8950963" y="2056387"/>
                </a:cubicBezTo>
                <a:cubicBezTo>
                  <a:pt x="8829771" y="2079896"/>
                  <a:pt x="8482643" y="2023969"/>
                  <a:pt x="8195744" y="2056387"/>
                </a:cubicBezTo>
                <a:cubicBezTo>
                  <a:pt x="7908845" y="2088805"/>
                  <a:pt x="7993205" y="2026535"/>
                  <a:pt x="7806692" y="2056387"/>
                </a:cubicBezTo>
                <a:cubicBezTo>
                  <a:pt x="7620179" y="2086239"/>
                  <a:pt x="7461159" y="1979418"/>
                  <a:pt x="7143015" y="2056387"/>
                </a:cubicBezTo>
                <a:cubicBezTo>
                  <a:pt x="6824871" y="2133356"/>
                  <a:pt x="6541338" y="2017613"/>
                  <a:pt x="6387796" y="2056387"/>
                </a:cubicBezTo>
                <a:cubicBezTo>
                  <a:pt x="6234254" y="2095161"/>
                  <a:pt x="6206754" y="2054955"/>
                  <a:pt x="6090285" y="2056387"/>
                </a:cubicBezTo>
                <a:cubicBezTo>
                  <a:pt x="5973816" y="2057819"/>
                  <a:pt x="5508507" y="1975552"/>
                  <a:pt x="5335067" y="2056387"/>
                </a:cubicBezTo>
                <a:cubicBezTo>
                  <a:pt x="5161627" y="2137222"/>
                  <a:pt x="4946197" y="2022480"/>
                  <a:pt x="4579848" y="2056387"/>
                </a:cubicBezTo>
                <a:cubicBezTo>
                  <a:pt x="4213499" y="2090294"/>
                  <a:pt x="4386587" y="2055104"/>
                  <a:pt x="4282337" y="2056387"/>
                </a:cubicBezTo>
                <a:cubicBezTo>
                  <a:pt x="4178087" y="2057670"/>
                  <a:pt x="3979943" y="2013667"/>
                  <a:pt x="3710202" y="2056387"/>
                </a:cubicBezTo>
                <a:cubicBezTo>
                  <a:pt x="3440462" y="2099107"/>
                  <a:pt x="3438163" y="2000854"/>
                  <a:pt x="3229608" y="2056387"/>
                </a:cubicBezTo>
                <a:cubicBezTo>
                  <a:pt x="3021053" y="2111920"/>
                  <a:pt x="2845164" y="2006545"/>
                  <a:pt x="2749014" y="2056387"/>
                </a:cubicBezTo>
                <a:cubicBezTo>
                  <a:pt x="2652864" y="2106229"/>
                  <a:pt x="2415145" y="2015894"/>
                  <a:pt x="2268421" y="2056387"/>
                </a:cubicBezTo>
                <a:cubicBezTo>
                  <a:pt x="2121697" y="2096880"/>
                  <a:pt x="2062434" y="2047505"/>
                  <a:pt x="1970910" y="2056387"/>
                </a:cubicBezTo>
                <a:cubicBezTo>
                  <a:pt x="1879386" y="2065269"/>
                  <a:pt x="1439176" y="2047880"/>
                  <a:pt x="1215691" y="2056387"/>
                </a:cubicBezTo>
                <a:cubicBezTo>
                  <a:pt x="992206" y="2064894"/>
                  <a:pt x="551921" y="2033979"/>
                  <a:pt x="94306" y="2056387"/>
                </a:cubicBezTo>
                <a:cubicBezTo>
                  <a:pt x="30335" y="2053541"/>
                  <a:pt x="-135" y="2010494"/>
                  <a:pt x="0" y="1962081"/>
                </a:cubicBezTo>
                <a:cubicBezTo>
                  <a:pt x="-40956" y="1840896"/>
                  <a:pt x="47220" y="1589392"/>
                  <a:pt x="0" y="1476460"/>
                </a:cubicBezTo>
                <a:cubicBezTo>
                  <a:pt x="-47220" y="1363528"/>
                  <a:pt x="18350" y="1100394"/>
                  <a:pt x="0" y="990838"/>
                </a:cubicBezTo>
                <a:cubicBezTo>
                  <a:pt x="-18350" y="881282"/>
                  <a:pt x="21928" y="682513"/>
                  <a:pt x="0" y="542572"/>
                </a:cubicBezTo>
                <a:cubicBezTo>
                  <a:pt x="-21928" y="402631"/>
                  <a:pt x="26973" y="283490"/>
                  <a:pt x="0" y="94306"/>
                </a:cubicBezTo>
                <a:close/>
              </a:path>
              <a:path w="9342779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27552" y="-56667"/>
                  <a:pt x="592470" y="55980"/>
                  <a:pt x="849525" y="0"/>
                </a:cubicBezTo>
                <a:cubicBezTo>
                  <a:pt x="1106580" y="-55980"/>
                  <a:pt x="1206800" y="6249"/>
                  <a:pt x="1330119" y="0"/>
                </a:cubicBezTo>
                <a:cubicBezTo>
                  <a:pt x="1453438" y="-6249"/>
                  <a:pt x="1593247" y="7942"/>
                  <a:pt x="1719171" y="0"/>
                </a:cubicBezTo>
                <a:cubicBezTo>
                  <a:pt x="1845095" y="-7942"/>
                  <a:pt x="2192431" y="40233"/>
                  <a:pt x="2382848" y="0"/>
                </a:cubicBezTo>
                <a:cubicBezTo>
                  <a:pt x="2573265" y="-40233"/>
                  <a:pt x="2763859" y="45857"/>
                  <a:pt x="2863442" y="0"/>
                </a:cubicBezTo>
                <a:cubicBezTo>
                  <a:pt x="2963025" y="-45857"/>
                  <a:pt x="3290278" y="44246"/>
                  <a:pt x="3618660" y="0"/>
                </a:cubicBezTo>
                <a:cubicBezTo>
                  <a:pt x="3947042" y="-44246"/>
                  <a:pt x="3858822" y="20792"/>
                  <a:pt x="4007712" y="0"/>
                </a:cubicBezTo>
                <a:cubicBezTo>
                  <a:pt x="4156602" y="-20792"/>
                  <a:pt x="4586713" y="3484"/>
                  <a:pt x="4762931" y="0"/>
                </a:cubicBezTo>
                <a:cubicBezTo>
                  <a:pt x="4939149" y="-3484"/>
                  <a:pt x="4955930" y="15108"/>
                  <a:pt x="5060442" y="0"/>
                </a:cubicBezTo>
                <a:cubicBezTo>
                  <a:pt x="5164954" y="-15108"/>
                  <a:pt x="5370235" y="35618"/>
                  <a:pt x="5632577" y="0"/>
                </a:cubicBezTo>
                <a:cubicBezTo>
                  <a:pt x="5894919" y="-35618"/>
                  <a:pt x="5928913" y="28218"/>
                  <a:pt x="6204712" y="0"/>
                </a:cubicBezTo>
                <a:cubicBezTo>
                  <a:pt x="6480512" y="-28218"/>
                  <a:pt x="6531515" y="11858"/>
                  <a:pt x="6685306" y="0"/>
                </a:cubicBezTo>
                <a:cubicBezTo>
                  <a:pt x="6839097" y="-11858"/>
                  <a:pt x="7063295" y="68056"/>
                  <a:pt x="7440525" y="0"/>
                </a:cubicBezTo>
                <a:cubicBezTo>
                  <a:pt x="7817755" y="-68056"/>
                  <a:pt x="7945767" y="47808"/>
                  <a:pt x="8195744" y="0"/>
                </a:cubicBezTo>
                <a:cubicBezTo>
                  <a:pt x="8445721" y="-47808"/>
                  <a:pt x="8482494" y="2612"/>
                  <a:pt x="8584796" y="0"/>
                </a:cubicBezTo>
                <a:cubicBezTo>
                  <a:pt x="8687098" y="-2612"/>
                  <a:pt x="8987702" y="40678"/>
                  <a:pt x="9248473" y="0"/>
                </a:cubicBezTo>
                <a:cubicBezTo>
                  <a:pt x="9299150" y="-2867"/>
                  <a:pt x="9343659" y="30322"/>
                  <a:pt x="9342779" y="94306"/>
                </a:cubicBezTo>
                <a:cubicBezTo>
                  <a:pt x="9366627" y="269814"/>
                  <a:pt x="9289194" y="392551"/>
                  <a:pt x="9342779" y="579928"/>
                </a:cubicBezTo>
                <a:cubicBezTo>
                  <a:pt x="9396364" y="767305"/>
                  <a:pt x="9342631" y="867655"/>
                  <a:pt x="9342779" y="1009516"/>
                </a:cubicBezTo>
                <a:cubicBezTo>
                  <a:pt x="9342927" y="1151377"/>
                  <a:pt x="9308497" y="1265311"/>
                  <a:pt x="9342779" y="1513815"/>
                </a:cubicBezTo>
                <a:cubicBezTo>
                  <a:pt x="9377061" y="1762319"/>
                  <a:pt x="9338839" y="1840939"/>
                  <a:pt x="9342779" y="1962081"/>
                </a:cubicBezTo>
                <a:cubicBezTo>
                  <a:pt x="9344813" y="2018191"/>
                  <a:pt x="9294593" y="2059532"/>
                  <a:pt x="9248473" y="2056387"/>
                </a:cubicBezTo>
                <a:cubicBezTo>
                  <a:pt x="8959575" y="2059182"/>
                  <a:pt x="8805246" y="1994248"/>
                  <a:pt x="8584796" y="2056387"/>
                </a:cubicBezTo>
                <a:cubicBezTo>
                  <a:pt x="8364346" y="2118526"/>
                  <a:pt x="8405861" y="2038732"/>
                  <a:pt x="8287285" y="2056387"/>
                </a:cubicBezTo>
                <a:cubicBezTo>
                  <a:pt x="8168709" y="2074042"/>
                  <a:pt x="7912971" y="2011799"/>
                  <a:pt x="7715150" y="2056387"/>
                </a:cubicBezTo>
                <a:cubicBezTo>
                  <a:pt x="7517329" y="2100975"/>
                  <a:pt x="7502380" y="2038403"/>
                  <a:pt x="7326098" y="2056387"/>
                </a:cubicBezTo>
                <a:cubicBezTo>
                  <a:pt x="7149816" y="2074371"/>
                  <a:pt x="6941215" y="1987232"/>
                  <a:pt x="6662421" y="2056387"/>
                </a:cubicBezTo>
                <a:cubicBezTo>
                  <a:pt x="6383627" y="2125542"/>
                  <a:pt x="6446398" y="2036308"/>
                  <a:pt x="6273369" y="2056387"/>
                </a:cubicBezTo>
                <a:cubicBezTo>
                  <a:pt x="6100340" y="2076466"/>
                  <a:pt x="5769019" y="2039759"/>
                  <a:pt x="5609692" y="2056387"/>
                </a:cubicBezTo>
                <a:cubicBezTo>
                  <a:pt x="5450365" y="2073015"/>
                  <a:pt x="5422691" y="2041755"/>
                  <a:pt x="5312181" y="2056387"/>
                </a:cubicBezTo>
                <a:cubicBezTo>
                  <a:pt x="5201671" y="2071019"/>
                  <a:pt x="4798893" y="2028426"/>
                  <a:pt x="4648504" y="2056387"/>
                </a:cubicBezTo>
                <a:cubicBezTo>
                  <a:pt x="4498115" y="2084348"/>
                  <a:pt x="4438435" y="2023601"/>
                  <a:pt x="4259452" y="2056387"/>
                </a:cubicBezTo>
                <a:cubicBezTo>
                  <a:pt x="4080469" y="2089173"/>
                  <a:pt x="4066042" y="2044609"/>
                  <a:pt x="3961942" y="2056387"/>
                </a:cubicBezTo>
                <a:cubicBezTo>
                  <a:pt x="3857842" y="2068165"/>
                  <a:pt x="3692845" y="2048687"/>
                  <a:pt x="3572889" y="2056387"/>
                </a:cubicBezTo>
                <a:cubicBezTo>
                  <a:pt x="3452933" y="2064087"/>
                  <a:pt x="3172457" y="2028859"/>
                  <a:pt x="2909212" y="2056387"/>
                </a:cubicBezTo>
                <a:cubicBezTo>
                  <a:pt x="2645967" y="2083915"/>
                  <a:pt x="2659103" y="2016213"/>
                  <a:pt x="2520160" y="2056387"/>
                </a:cubicBezTo>
                <a:cubicBezTo>
                  <a:pt x="2381217" y="2096561"/>
                  <a:pt x="2352908" y="2031017"/>
                  <a:pt x="2222650" y="2056387"/>
                </a:cubicBezTo>
                <a:cubicBezTo>
                  <a:pt x="2092392" y="2081757"/>
                  <a:pt x="2010593" y="2031791"/>
                  <a:pt x="1833598" y="2056387"/>
                </a:cubicBezTo>
                <a:cubicBezTo>
                  <a:pt x="1656603" y="2080983"/>
                  <a:pt x="1466766" y="2055249"/>
                  <a:pt x="1353004" y="2056387"/>
                </a:cubicBezTo>
                <a:cubicBezTo>
                  <a:pt x="1239242" y="2057525"/>
                  <a:pt x="946883" y="2005523"/>
                  <a:pt x="780869" y="2056387"/>
                </a:cubicBezTo>
                <a:cubicBezTo>
                  <a:pt x="614855" y="2107251"/>
                  <a:pt x="289899" y="2007312"/>
                  <a:pt x="94306" y="2056387"/>
                </a:cubicBezTo>
                <a:cubicBezTo>
                  <a:pt x="44284" y="2061688"/>
                  <a:pt x="1439" y="2014835"/>
                  <a:pt x="0" y="1962081"/>
                </a:cubicBezTo>
                <a:cubicBezTo>
                  <a:pt x="-222" y="1833404"/>
                  <a:pt x="19148" y="1626301"/>
                  <a:pt x="0" y="1495137"/>
                </a:cubicBezTo>
                <a:cubicBezTo>
                  <a:pt x="-19148" y="1363973"/>
                  <a:pt x="19114" y="1151792"/>
                  <a:pt x="0" y="1009516"/>
                </a:cubicBezTo>
                <a:cubicBezTo>
                  <a:pt x="-19114" y="867240"/>
                  <a:pt x="43599" y="655623"/>
                  <a:pt x="0" y="561250"/>
                </a:cubicBezTo>
                <a:cubicBezTo>
                  <a:pt x="-43599" y="466877"/>
                  <a:pt x="16052" y="223105"/>
                  <a:pt x="0" y="94306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2E760A-FEC6-F669-23E7-3530EC2ECC95}"/>
              </a:ext>
            </a:extLst>
          </p:cNvPr>
          <p:cNvGrpSpPr/>
          <p:nvPr/>
        </p:nvGrpSpPr>
        <p:grpSpPr>
          <a:xfrm>
            <a:off x="2586768" y="2036233"/>
            <a:ext cx="1241248" cy="1331533"/>
            <a:chOff x="5210696" y="4562371"/>
            <a:chExt cx="1241248" cy="133153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B26FB4-AEE9-72E4-05EB-8083A54CD69C}"/>
                </a:ext>
              </a:extLst>
            </p:cNvPr>
            <p:cNvSpPr/>
            <p:nvPr/>
          </p:nvSpPr>
          <p:spPr>
            <a:xfrm>
              <a:off x="5406887" y="4770233"/>
              <a:ext cx="884582" cy="884582"/>
            </a:xfrm>
            <a:custGeom>
              <a:avLst/>
              <a:gdLst>
                <a:gd name="connsiteX0" fmla="*/ 0 w 884582"/>
                <a:gd name="connsiteY0" fmla="*/ 442291 h 884582"/>
                <a:gd name="connsiteX1" fmla="*/ 442291 w 884582"/>
                <a:gd name="connsiteY1" fmla="*/ 0 h 884582"/>
                <a:gd name="connsiteX2" fmla="*/ 884582 w 884582"/>
                <a:gd name="connsiteY2" fmla="*/ 442291 h 884582"/>
                <a:gd name="connsiteX3" fmla="*/ 442291 w 884582"/>
                <a:gd name="connsiteY3" fmla="*/ 884582 h 884582"/>
                <a:gd name="connsiteX4" fmla="*/ 0 w 884582"/>
                <a:gd name="connsiteY4" fmla="*/ 442291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82" h="884582" fill="none" extrusionOk="0">
                  <a:moveTo>
                    <a:pt x="0" y="442291"/>
                  </a:moveTo>
                  <a:cubicBezTo>
                    <a:pt x="42195" y="203026"/>
                    <a:pt x="225565" y="-56688"/>
                    <a:pt x="442291" y="0"/>
                  </a:cubicBezTo>
                  <a:cubicBezTo>
                    <a:pt x="614659" y="-11011"/>
                    <a:pt x="839664" y="240310"/>
                    <a:pt x="884582" y="442291"/>
                  </a:cubicBezTo>
                  <a:cubicBezTo>
                    <a:pt x="879064" y="633944"/>
                    <a:pt x="655638" y="927558"/>
                    <a:pt x="442291" y="884582"/>
                  </a:cubicBezTo>
                  <a:cubicBezTo>
                    <a:pt x="233509" y="904450"/>
                    <a:pt x="22407" y="691949"/>
                    <a:pt x="0" y="442291"/>
                  </a:cubicBezTo>
                  <a:close/>
                </a:path>
                <a:path w="884582" h="884582" stroke="0" extrusionOk="0">
                  <a:moveTo>
                    <a:pt x="0" y="442291"/>
                  </a:moveTo>
                  <a:cubicBezTo>
                    <a:pt x="-28900" y="180194"/>
                    <a:pt x="167711" y="11375"/>
                    <a:pt x="442291" y="0"/>
                  </a:cubicBezTo>
                  <a:cubicBezTo>
                    <a:pt x="754851" y="14376"/>
                    <a:pt x="868064" y="198545"/>
                    <a:pt x="884582" y="442291"/>
                  </a:cubicBezTo>
                  <a:cubicBezTo>
                    <a:pt x="867071" y="703662"/>
                    <a:pt x="683896" y="899316"/>
                    <a:pt x="442291" y="884582"/>
                  </a:cubicBezTo>
                  <a:cubicBezTo>
                    <a:pt x="149860" y="858233"/>
                    <a:pt x="46365" y="708716"/>
                    <a:pt x="0" y="44229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CF2DC1-F49A-D9C0-9F46-8BB37F33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9178" y="4562371"/>
              <a:ext cx="360000" cy="36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7C15DE-AA7B-06CF-6DFA-48E015DF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0696" y="5032524"/>
              <a:ext cx="360000" cy="36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2D838-F361-CFA6-1D49-B075AEC8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0289" y="5393329"/>
              <a:ext cx="360000" cy="36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FBE94B-BCFC-D598-EED9-35D19D3D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45271" y="4669081"/>
              <a:ext cx="360000" cy="36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2B02547-ECD3-C84F-60FC-1EE9B3357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93085" y="4669081"/>
              <a:ext cx="360000" cy="36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19F885-8937-AC95-A3EE-18641BC17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80410" y="5392498"/>
              <a:ext cx="360000" cy="36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1F59570-F101-7F1B-03A9-A426A400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1944" y="5032524"/>
              <a:ext cx="360000" cy="3600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4C8A675-0571-E0A8-3B9C-8977DBE6DC26}"/>
                </a:ext>
              </a:extLst>
            </p:cNvPr>
            <p:cNvGrpSpPr/>
            <p:nvPr/>
          </p:nvGrpSpPr>
          <p:grpSpPr>
            <a:xfrm>
              <a:off x="5650121" y="5495791"/>
              <a:ext cx="398113" cy="398113"/>
              <a:chOff x="7391161" y="5156618"/>
              <a:chExt cx="635000" cy="6350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71B33BD-2892-F994-F48F-8A9F9AA3A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1161" y="5156618"/>
                <a:ext cx="635000" cy="635000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59EE471-683C-1F27-DF11-21B7B8598939}"/>
                  </a:ext>
                </a:extLst>
              </p:cNvPr>
              <p:cNvGrpSpPr/>
              <p:nvPr/>
            </p:nvGrpSpPr>
            <p:grpSpPr>
              <a:xfrm>
                <a:off x="7524617" y="5342664"/>
                <a:ext cx="368088" cy="368088"/>
                <a:chOff x="8687576" y="5623904"/>
                <a:chExt cx="368088" cy="36808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BFD800B-984D-BBB4-A346-5787180AB4A5}"/>
                    </a:ext>
                  </a:extLst>
                </p:cNvPr>
                <p:cNvSpPr/>
                <p:nvPr/>
              </p:nvSpPr>
              <p:spPr>
                <a:xfrm>
                  <a:off x="8718348" y="5712864"/>
                  <a:ext cx="310284" cy="182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3BDEAC77-3097-BBD9-D6C0-BC834F03BF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87576" y="5623904"/>
                  <a:ext cx="368088" cy="36808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1E661EA-7C01-36C4-ABF4-2CF0936E9EE6}"/>
              </a:ext>
            </a:extLst>
          </p:cNvPr>
          <p:cNvSpPr txBox="1"/>
          <p:nvPr/>
        </p:nvSpPr>
        <p:spPr>
          <a:xfrm>
            <a:off x="9900452" y="1212964"/>
            <a:ext cx="19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/>
                </a:solidFill>
                <a:latin typeface="Bradley Hand" pitchFamily="2" charset="77"/>
              </a:rPr>
              <a:t>Indexing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820BCF-95DC-1616-8E70-7269A5287960}"/>
              </a:ext>
            </a:extLst>
          </p:cNvPr>
          <p:cNvSpPr txBox="1"/>
          <p:nvPr/>
        </p:nvSpPr>
        <p:spPr>
          <a:xfrm>
            <a:off x="2556948" y="1609384"/>
            <a:ext cx="24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Bradley Hand" pitchFamily="2" charset="77"/>
              </a:rPr>
              <a:t>Text extraction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97782B-6C3B-0327-178E-E83FAD44D506}"/>
              </a:ext>
            </a:extLst>
          </p:cNvPr>
          <p:cNvSpPr txBox="1"/>
          <p:nvPr/>
        </p:nvSpPr>
        <p:spPr>
          <a:xfrm>
            <a:off x="4996783" y="1611408"/>
            <a:ext cx="1950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Bradley Hand" pitchFamily="2" charset="77"/>
              </a:rPr>
              <a:t>Chunking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0E3186-229D-CD4C-6345-E0199954A48D}"/>
              </a:ext>
            </a:extLst>
          </p:cNvPr>
          <p:cNvSpPr txBox="1"/>
          <p:nvPr/>
        </p:nvSpPr>
        <p:spPr>
          <a:xfrm>
            <a:off x="6856130" y="1609384"/>
            <a:ext cx="267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Bradley Hand" pitchFamily="2" charset="77"/>
              </a:rPr>
              <a:t>Embeddings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042E7-9681-2A74-97E7-11501BA7A99B}"/>
              </a:ext>
            </a:extLst>
          </p:cNvPr>
          <p:cNvSpPr txBox="1"/>
          <p:nvPr/>
        </p:nvSpPr>
        <p:spPr>
          <a:xfrm>
            <a:off x="9656441" y="1609384"/>
            <a:ext cx="145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Bradley Hand" pitchFamily="2" charset="77"/>
              </a:rPr>
              <a:t>Index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C6CDED-7FF2-F8CC-47E4-08824139659B}"/>
              </a:ext>
            </a:extLst>
          </p:cNvPr>
          <p:cNvCxnSpPr/>
          <p:nvPr/>
        </p:nvCxnSpPr>
        <p:spPr>
          <a:xfrm>
            <a:off x="4979505" y="1822906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4E8BADA-D988-FF2F-A0EF-0C3A42FAAF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4581" y="2368886"/>
            <a:ext cx="635000" cy="635000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24DD1470-116F-C98C-3A51-AD485433E7A6}"/>
              </a:ext>
            </a:extLst>
          </p:cNvPr>
          <p:cNvSpPr/>
          <p:nvPr/>
        </p:nvSpPr>
        <p:spPr>
          <a:xfrm>
            <a:off x="3828789" y="2566296"/>
            <a:ext cx="360000" cy="278295"/>
          </a:xfrm>
          <a:custGeom>
            <a:avLst/>
            <a:gdLst>
              <a:gd name="connsiteX0" fmla="*/ 0 w 360000"/>
              <a:gd name="connsiteY0" fmla="*/ 69574 h 278295"/>
              <a:gd name="connsiteX1" fmla="*/ 220853 w 360000"/>
              <a:gd name="connsiteY1" fmla="*/ 69574 h 278295"/>
              <a:gd name="connsiteX2" fmla="*/ 220853 w 360000"/>
              <a:gd name="connsiteY2" fmla="*/ 0 h 278295"/>
              <a:gd name="connsiteX3" fmla="*/ 360000 w 360000"/>
              <a:gd name="connsiteY3" fmla="*/ 139148 h 278295"/>
              <a:gd name="connsiteX4" fmla="*/ 220853 w 360000"/>
              <a:gd name="connsiteY4" fmla="*/ 278295 h 278295"/>
              <a:gd name="connsiteX5" fmla="*/ 220853 w 360000"/>
              <a:gd name="connsiteY5" fmla="*/ 208721 h 278295"/>
              <a:gd name="connsiteX6" fmla="*/ 0 w 360000"/>
              <a:gd name="connsiteY6" fmla="*/ 208721 h 278295"/>
              <a:gd name="connsiteX7" fmla="*/ 0 w 360000"/>
              <a:gd name="connsiteY7" fmla="*/ 69574 h 27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278295" fill="none" extrusionOk="0">
                <a:moveTo>
                  <a:pt x="0" y="69574"/>
                </a:moveTo>
                <a:cubicBezTo>
                  <a:pt x="77158" y="78459"/>
                  <a:pt x="146618" y="72520"/>
                  <a:pt x="220853" y="69574"/>
                </a:cubicBezTo>
                <a:cubicBezTo>
                  <a:pt x="218567" y="35460"/>
                  <a:pt x="222634" y="23020"/>
                  <a:pt x="220853" y="0"/>
                </a:cubicBezTo>
                <a:cubicBezTo>
                  <a:pt x="284220" y="75291"/>
                  <a:pt x="310085" y="96212"/>
                  <a:pt x="360000" y="139148"/>
                </a:cubicBezTo>
                <a:cubicBezTo>
                  <a:pt x="301270" y="186262"/>
                  <a:pt x="265501" y="228847"/>
                  <a:pt x="220853" y="278295"/>
                </a:cubicBezTo>
                <a:cubicBezTo>
                  <a:pt x="220884" y="252221"/>
                  <a:pt x="219481" y="235006"/>
                  <a:pt x="220853" y="208721"/>
                </a:cubicBezTo>
                <a:cubicBezTo>
                  <a:pt x="133551" y="197851"/>
                  <a:pt x="48984" y="211019"/>
                  <a:pt x="0" y="208721"/>
                </a:cubicBezTo>
                <a:cubicBezTo>
                  <a:pt x="4037" y="166878"/>
                  <a:pt x="-2048" y="102653"/>
                  <a:pt x="0" y="69574"/>
                </a:cubicBezTo>
                <a:close/>
              </a:path>
              <a:path w="360000" h="278295" stroke="0" extrusionOk="0">
                <a:moveTo>
                  <a:pt x="0" y="69574"/>
                </a:moveTo>
                <a:cubicBezTo>
                  <a:pt x="109132" y="73945"/>
                  <a:pt x="131656" y="65807"/>
                  <a:pt x="220853" y="69574"/>
                </a:cubicBezTo>
                <a:cubicBezTo>
                  <a:pt x="218188" y="55590"/>
                  <a:pt x="221285" y="28011"/>
                  <a:pt x="220853" y="0"/>
                </a:cubicBezTo>
                <a:cubicBezTo>
                  <a:pt x="284752" y="55524"/>
                  <a:pt x="294909" y="71095"/>
                  <a:pt x="360000" y="139148"/>
                </a:cubicBezTo>
                <a:cubicBezTo>
                  <a:pt x="315575" y="190925"/>
                  <a:pt x="266225" y="238420"/>
                  <a:pt x="220853" y="278295"/>
                </a:cubicBezTo>
                <a:cubicBezTo>
                  <a:pt x="219608" y="244848"/>
                  <a:pt x="217757" y="229107"/>
                  <a:pt x="220853" y="208721"/>
                </a:cubicBezTo>
                <a:cubicBezTo>
                  <a:pt x="156766" y="207198"/>
                  <a:pt x="100453" y="212100"/>
                  <a:pt x="0" y="208721"/>
                </a:cubicBezTo>
                <a:cubicBezTo>
                  <a:pt x="-6824" y="164455"/>
                  <a:pt x="968" y="138622"/>
                  <a:pt x="0" y="695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CA935A-A814-CAB6-4FCC-F102A7731AF8}"/>
              </a:ext>
            </a:extLst>
          </p:cNvPr>
          <p:cNvSpPr txBox="1"/>
          <p:nvPr/>
        </p:nvSpPr>
        <p:spPr>
          <a:xfrm>
            <a:off x="4073615" y="2984387"/>
            <a:ext cx="904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radley Hand" pitchFamily="2" charset="77"/>
              </a:rPr>
              <a:t>Plain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718F15-6C38-D00B-BC4F-8E35DDDCDF02}"/>
              </a:ext>
            </a:extLst>
          </p:cNvPr>
          <p:cNvCxnSpPr/>
          <p:nvPr/>
        </p:nvCxnSpPr>
        <p:spPr>
          <a:xfrm>
            <a:off x="6858003" y="1812967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5D791F3-414A-914D-04DE-016BC5F0D34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098015"/>
            <a:ext cx="252000" cy="25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29C6F5-3BBB-F5B4-3501-1B281D9E2E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098917"/>
            <a:ext cx="252000" cy="25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BF465D-048A-E6A9-D457-6BD6B8956C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098015"/>
            <a:ext cx="252000" cy="25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6ECC53D-8FDC-7FA0-A716-9579352618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098917"/>
            <a:ext cx="252000" cy="25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47B1415-B639-F6CA-CF3F-562436BC64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445131"/>
            <a:ext cx="252000" cy="25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7C65682-4F3B-339C-B5CB-D67F6B9B61C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446033"/>
            <a:ext cx="252000" cy="25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F947FCF-7506-471B-0B6C-4316926134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445131"/>
            <a:ext cx="252000" cy="25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B2FB68E-2EA8-7503-6D99-2C3FA3C420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446033"/>
            <a:ext cx="252000" cy="252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4F613B0-EA89-3A7B-69F9-BF0620BA70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835" y="2792247"/>
            <a:ext cx="252000" cy="25200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C02F8653-0D7D-C647-BFF4-AC26775EE3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2098" y="2793149"/>
            <a:ext cx="252000" cy="252000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1992D746-90BE-A14A-88B3-44E5154297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7176" y="2792247"/>
            <a:ext cx="252000" cy="2520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305B3F46-DBCF-F561-6F91-52210A1EAB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439" y="2793149"/>
            <a:ext cx="252000" cy="252000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A86BABDC-5E90-DEC2-0553-3159A64270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3008" y="3140265"/>
            <a:ext cx="252000" cy="252000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6C5C2B80-DCBD-37D5-AF53-BE11CC1AC4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271" y="3141167"/>
            <a:ext cx="252000" cy="252000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E5F9AA6A-4CAC-4CA2-75FF-9224810774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8846" y="3141167"/>
            <a:ext cx="252000" cy="25200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7A13A843-0C91-0AE3-BD94-D2469F9E02F9}"/>
              </a:ext>
            </a:extLst>
          </p:cNvPr>
          <p:cNvSpPr txBox="1"/>
          <p:nvPr/>
        </p:nvSpPr>
        <p:spPr>
          <a:xfrm>
            <a:off x="5732911" y="3157867"/>
            <a:ext cx="747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Bradley Hand" pitchFamily="2" charset="77"/>
              </a:rPr>
              <a:t>………….</a:t>
            </a:r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AE5E1991-1D72-538B-67D4-1567A140A4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4694" y="2490264"/>
            <a:ext cx="432000" cy="432000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4FA5BE52-9AF6-C19E-239D-125F00823BEA}"/>
              </a:ext>
            </a:extLst>
          </p:cNvPr>
          <p:cNvSpPr txBox="1"/>
          <p:nvPr/>
        </p:nvSpPr>
        <p:spPr>
          <a:xfrm>
            <a:off x="7844013" y="2081385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Bradley Hand" pitchFamily="2" charset="77"/>
              </a:rPr>
              <a:t>[</a:t>
            </a:r>
            <a:r>
              <a:rPr lang="en-GB" sz="1100" dirty="0">
                <a:latin typeface="Bradley Hand" pitchFamily="2" charset="77"/>
              </a:rPr>
              <a:t>-0.004828, -0.02983</a:t>
            </a:r>
            <a:r>
              <a:rPr lang="en-GB" sz="1400" b="1" dirty="0">
                <a:latin typeface="Bradley Hand" pitchFamily="2" charset="77"/>
              </a:rPr>
              <a:t>]</a:t>
            </a:r>
            <a:endParaRPr lang="en-GB" sz="1100" b="1" dirty="0">
              <a:latin typeface="Bradley Hand" pitchFamily="2" charset="77"/>
            </a:endParaRP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727F3B74-C3AA-095C-A181-FF66F7AFB9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6005" y="2519106"/>
            <a:ext cx="360000" cy="360000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0F8F7F76-11D8-EC96-F6B3-81844DEC0184}"/>
              </a:ext>
            </a:extLst>
          </p:cNvPr>
          <p:cNvSpPr txBox="1"/>
          <p:nvPr/>
        </p:nvSpPr>
        <p:spPr>
          <a:xfrm>
            <a:off x="7844013" y="2332882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Bradley Hand" pitchFamily="2" charset="77"/>
              </a:rPr>
              <a:t>[</a:t>
            </a:r>
            <a:r>
              <a:rPr lang="en-GB" sz="1100" dirty="0">
                <a:latin typeface="Bradley Hand" pitchFamily="2" charset="77"/>
              </a:rPr>
              <a:t>-0.004828, -0.02983</a:t>
            </a:r>
            <a:r>
              <a:rPr lang="en-GB" sz="1400" b="1" dirty="0">
                <a:latin typeface="Bradley Hand" pitchFamily="2" charset="77"/>
              </a:rPr>
              <a:t>]</a:t>
            </a:r>
            <a:endParaRPr lang="en-GB" sz="1100" b="1" dirty="0">
              <a:latin typeface="Bradley Hand" pitchFamily="2" charset="77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D23F134-2FCC-3D1D-2FF1-0F40C47B6403}"/>
              </a:ext>
            </a:extLst>
          </p:cNvPr>
          <p:cNvSpPr txBox="1"/>
          <p:nvPr/>
        </p:nvSpPr>
        <p:spPr>
          <a:xfrm>
            <a:off x="7843569" y="258803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Bradley Hand" pitchFamily="2" charset="77"/>
              </a:rPr>
              <a:t>[</a:t>
            </a:r>
            <a:r>
              <a:rPr lang="en-GB" sz="1100" dirty="0">
                <a:latin typeface="Bradley Hand" pitchFamily="2" charset="77"/>
              </a:rPr>
              <a:t>-0.004828, -0.02983</a:t>
            </a:r>
            <a:r>
              <a:rPr lang="en-GB" sz="1400" b="1" dirty="0">
                <a:latin typeface="Bradley Hand" pitchFamily="2" charset="77"/>
              </a:rPr>
              <a:t>]</a:t>
            </a:r>
            <a:endParaRPr lang="en-GB" sz="1100" b="1" dirty="0">
              <a:latin typeface="Bradley Hand" pitchFamily="2" charset="7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CD91BC1-D84D-03DA-B1BB-6856193A8B26}"/>
              </a:ext>
            </a:extLst>
          </p:cNvPr>
          <p:cNvSpPr txBox="1"/>
          <p:nvPr/>
        </p:nvSpPr>
        <p:spPr>
          <a:xfrm>
            <a:off x="7843125" y="2821474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Bradley Hand" pitchFamily="2" charset="77"/>
              </a:rPr>
              <a:t>[</a:t>
            </a:r>
            <a:r>
              <a:rPr lang="en-GB" sz="1100" dirty="0">
                <a:latin typeface="Bradley Hand" pitchFamily="2" charset="77"/>
              </a:rPr>
              <a:t>-0.004828, -0.02983</a:t>
            </a:r>
            <a:r>
              <a:rPr lang="en-GB" sz="1400" b="1" dirty="0">
                <a:latin typeface="Bradley Hand" pitchFamily="2" charset="77"/>
              </a:rPr>
              <a:t>]</a:t>
            </a:r>
            <a:endParaRPr lang="en-GB" sz="1100" b="1" dirty="0">
              <a:latin typeface="Bradley Hand" pitchFamily="2" charset="7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4395FF22-E39F-3ACD-6813-6080ED525C03}"/>
              </a:ext>
            </a:extLst>
          </p:cNvPr>
          <p:cNvSpPr txBox="1"/>
          <p:nvPr/>
        </p:nvSpPr>
        <p:spPr>
          <a:xfrm>
            <a:off x="7842681" y="305906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Bradley Hand" pitchFamily="2" charset="77"/>
              </a:rPr>
              <a:t>[</a:t>
            </a:r>
            <a:r>
              <a:rPr lang="en-GB" sz="1100" dirty="0">
                <a:latin typeface="Bradley Hand" pitchFamily="2" charset="77"/>
              </a:rPr>
              <a:t>-0.004828, -0.02983</a:t>
            </a:r>
            <a:r>
              <a:rPr lang="en-GB" sz="1400" b="1" dirty="0">
                <a:latin typeface="Bradley Hand" pitchFamily="2" charset="77"/>
              </a:rPr>
              <a:t>]</a:t>
            </a:r>
            <a:endParaRPr lang="en-GB" sz="1100" b="1" dirty="0">
              <a:latin typeface="Bradley Hand" pitchFamily="2" charset="77"/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F9A6D9BF-8160-14CD-B986-DF735B924C04}"/>
              </a:ext>
            </a:extLst>
          </p:cNvPr>
          <p:cNvCxnSpPr/>
          <p:nvPr/>
        </p:nvCxnSpPr>
        <p:spPr>
          <a:xfrm>
            <a:off x="9534942" y="1814405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A0F25561-14F4-312C-B005-59A50CC7AC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46734" y="2352835"/>
            <a:ext cx="635000" cy="635000"/>
          </a:xfrm>
          <a:prstGeom prst="rect">
            <a:avLst/>
          </a:prstGeom>
        </p:spPr>
      </p:pic>
      <p:pic>
        <p:nvPicPr>
          <p:cNvPr id="1055" name="Picture 1054">
            <a:extLst>
              <a:ext uri="{FF2B5EF4-FFF2-40B4-BE49-F238E27FC236}">
                <a16:creationId xmlns:a16="http://schemas.microsoft.com/office/drawing/2014/main" id="{43CBB078-4474-7475-56E7-5A10E512AC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4066" y="2936366"/>
            <a:ext cx="360000" cy="360000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C6A54111-7A7D-829B-8FC3-41AE6CC7DC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34066" y="2550381"/>
            <a:ext cx="360000" cy="360000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72B8238E-2DD1-9AE6-F070-FCFE9F3026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34066" y="2164396"/>
            <a:ext cx="360000" cy="360000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DF53DF03-CAC0-5B65-0379-836D71EE94A0}"/>
              </a:ext>
            </a:extLst>
          </p:cNvPr>
          <p:cNvSpPr txBox="1"/>
          <p:nvPr/>
        </p:nvSpPr>
        <p:spPr>
          <a:xfrm>
            <a:off x="9939155" y="2255591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Bradley Hand" pitchFamily="2" charset="77"/>
              </a:rPr>
              <a:t>Chunk payload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FD9B363-FC3D-EED0-918B-AC94A233BE2E}"/>
              </a:ext>
            </a:extLst>
          </p:cNvPr>
          <p:cNvSpPr txBox="1"/>
          <p:nvPr/>
        </p:nvSpPr>
        <p:spPr>
          <a:xfrm>
            <a:off x="9933650" y="2651515"/>
            <a:ext cx="1863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Bradley Hand" pitchFamily="2" charset="77"/>
              </a:rPr>
              <a:t>Chunk Embeddings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243DFC4E-143C-C4DF-EF39-48385F694CA7}"/>
              </a:ext>
            </a:extLst>
          </p:cNvPr>
          <p:cNvSpPr txBox="1"/>
          <p:nvPr/>
        </p:nvSpPr>
        <p:spPr>
          <a:xfrm>
            <a:off x="9982785" y="2991637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Bradley Hand" pitchFamily="2" charset="77"/>
              </a:rPr>
              <a:t>Metadata</a:t>
            </a:r>
          </a:p>
        </p:txBody>
      </p:sp>
      <p:sp>
        <p:nvSpPr>
          <p:cNvPr id="1062" name="Rounded Rectangle 1061">
            <a:extLst>
              <a:ext uri="{FF2B5EF4-FFF2-40B4-BE49-F238E27FC236}">
                <a16:creationId xmlns:a16="http://schemas.microsoft.com/office/drawing/2014/main" id="{BEFFEACE-29EE-C4EA-A35D-5FCC937BE958}"/>
              </a:ext>
            </a:extLst>
          </p:cNvPr>
          <p:cNvSpPr/>
          <p:nvPr/>
        </p:nvSpPr>
        <p:spPr>
          <a:xfrm>
            <a:off x="2537793" y="4223406"/>
            <a:ext cx="4118110" cy="2056387"/>
          </a:xfrm>
          <a:custGeom>
            <a:avLst/>
            <a:gdLst>
              <a:gd name="connsiteX0" fmla="*/ 0 w 4118110"/>
              <a:gd name="connsiteY0" fmla="*/ 94306 h 2056387"/>
              <a:gd name="connsiteX1" fmla="*/ 94306 w 4118110"/>
              <a:gd name="connsiteY1" fmla="*/ 0 h 2056387"/>
              <a:gd name="connsiteX2" fmla="*/ 616368 w 4118110"/>
              <a:gd name="connsiteY2" fmla="*/ 0 h 2056387"/>
              <a:gd name="connsiteX3" fmla="*/ 1059840 w 4118110"/>
              <a:gd name="connsiteY3" fmla="*/ 0 h 2056387"/>
              <a:gd name="connsiteX4" fmla="*/ 1660492 w 4118110"/>
              <a:gd name="connsiteY4" fmla="*/ 0 h 2056387"/>
              <a:gd name="connsiteX5" fmla="*/ 2143259 w 4118110"/>
              <a:gd name="connsiteY5" fmla="*/ 0 h 2056387"/>
              <a:gd name="connsiteX6" fmla="*/ 2586730 w 4118110"/>
              <a:gd name="connsiteY6" fmla="*/ 0 h 2056387"/>
              <a:gd name="connsiteX7" fmla="*/ 3069497 w 4118110"/>
              <a:gd name="connsiteY7" fmla="*/ 0 h 2056387"/>
              <a:gd name="connsiteX8" fmla="*/ 4023804 w 4118110"/>
              <a:gd name="connsiteY8" fmla="*/ 0 h 2056387"/>
              <a:gd name="connsiteX9" fmla="*/ 4118110 w 4118110"/>
              <a:gd name="connsiteY9" fmla="*/ 94306 h 2056387"/>
              <a:gd name="connsiteX10" fmla="*/ 4118110 w 4118110"/>
              <a:gd name="connsiteY10" fmla="*/ 523894 h 2056387"/>
              <a:gd name="connsiteX11" fmla="*/ 4118110 w 4118110"/>
              <a:gd name="connsiteY11" fmla="*/ 972160 h 2056387"/>
              <a:gd name="connsiteX12" fmla="*/ 4118110 w 4118110"/>
              <a:gd name="connsiteY12" fmla="*/ 1439104 h 2056387"/>
              <a:gd name="connsiteX13" fmla="*/ 4118110 w 4118110"/>
              <a:gd name="connsiteY13" fmla="*/ 1962081 h 2056387"/>
              <a:gd name="connsiteX14" fmla="*/ 4023804 w 4118110"/>
              <a:gd name="connsiteY14" fmla="*/ 2056387 h 2056387"/>
              <a:gd name="connsiteX15" fmla="*/ 3462447 w 4118110"/>
              <a:gd name="connsiteY15" fmla="*/ 2056387 h 2056387"/>
              <a:gd name="connsiteX16" fmla="*/ 2861795 w 4118110"/>
              <a:gd name="connsiteY16" fmla="*/ 2056387 h 2056387"/>
              <a:gd name="connsiteX17" fmla="*/ 2339733 w 4118110"/>
              <a:gd name="connsiteY17" fmla="*/ 2056387 h 2056387"/>
              <a:gd name="connsiteX18" fmla="*/ 1739082 w 4118110"/>
              <a:gd name="connsiteY18" fmla="*/ 2056387 h 2056387"/>
              <a:gd name="connsiteX19" fmla="*/ 1256315 w 4118110"/>
              <a:gd name="connsiteY19" fmla="*/ 2056387 h 2056387"/>
              <a:gd name="connsiteX20" fmla="*/ 694958 w 4118110"/>
              <a:gd name="connsiteY20" fmla="*/ 2056387 h 2056387"/>
              <a:gd name="connsiteX21" fmla="*/ 94306 w 4118110"/>
              <a:gd name="connsiteY21" fmla="*/ 2056387 h 2056387"/>
              <a:gd name="connsiteX22" fmla="*/ 0 w 4118110"/>
              <a:gd name="connsiteY22" fmla="*/ 1962081 h 2056387"/>
              <a:gd name="connsiteX23" fmla="*/ 0 w 4118110"/>
              <a:gd name="connsiteY23" fmla="*/ 1476460 h 2056387"/>
              <a:gd name="connsiteX24" fmla="*/ 0 w 4118110"/>
              <a:gd name="connsiteY24" fmla="*/ 1028194 h 2056387"/>
              <a:gd name="connsiteX25" fmla="*/ 0 w 4118110"/>
              <a:gd name="connsiteY25" fmla="*/ 598605 h 2056387"/>
              <a:gd name="connsiteX26" fmla="*/ 0 w 4118110"/>
              <a:gd name="connsiteY26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18110" h="2056387" fill="none" extrusionOk="0">
                <a:moveTo>
                  <a:pt x="0" y="94306"/>
                </a:moveTo>
                <a:cubicBezTo>
                  <a:pt x="-658" y="28559"/>
                  <a:pt x="44253" y="1279"/>
                  <a:pt x="94306" y="0"/>
                </a:cubicBezTo>
                <a:cubicBezTo>
                  <a:pt x="249253" y="-50888"/>
                  <a:pt x="469952" y="50400"/>
                  <a:pt x="616368" y="0"/>
                </a:cubicBezTo>
                <a:cubicBezTo>
                  <a:pt x="762784" y="-50400"/>
                  <a:pt x="870647" y="38522"/>
                  <a:pt x="1059840" y="0"/>
                </a:cubicBezTo>
                <a:cubicBezTo>
                  <a:pt x="1249033" y="-38522"/>
                  <a:pt x="1461912" y="68418"/>
                  <a:pt x="1660492" y="0"/>
                </a:cubicBezTo>
                <a:cubicBezTo>
                  <a:pt x="1859072" y="-68418"/>
                  <a:pt x="1949918" y="18324"/>
                  <a:pt x="2143259" y="0"/>
                </a:cubicBezTo>
                <a:cubicBezTo>
                  <a:pt x="2336600" y="-18324"/>
                  <a:pt x="2473451" y="28940"/>
                  <a:pt x="2586730" y="0"/>
                </a:cubicBezTo>
                <a:cubicBezTo>
                  <a:pt x="2700009" y="-28940"/>
                  <a:pt x="2885562" y="34232"/>
                  <a:pt x="3069497" y="0"/>
                </a:cubicBezTo>
                <a:cubicBezTo>
                  <a:pt x="3253432" y="-34232"/>
                  <a:pt x="3581739" y="38524"/>
                  <a:pt x="4023804" y="0"/>
                </a:cubicBezTo>
                <a:cubicBezTo>
                  <a:pt x="4078734" y="-753"/>
                  <a:pt x="4116559" y="52967"/>
                  <a:pt x="4118110" y="94306"/>
                </a:cubicBezTo>
                <a:cubicBezTo>
                  <a:pt x="4120439" y="309080"/>
                  <a:pt x="4070186" y="337320"/>
                  <a:pt x="4118110" y="523894"/>
                </a:cubicBezTo>
                <a:cubicBezTo>
                  <a:pt x="4166034" y="710468"/>
                  <a:pt x="4106781" y="766943"/>
                  <a:pt x="4118110" y="972160"/>
                </a:cubicBezTo>
                <a:cubicBezTo>
                  <a:pt x="4129439" y="1177377"/>
                  <a:pt x="4113461" y="1217041"/>
                  <a:pt x="4118110" y="1439104"/>
                </a:cubicBezTo>
                <a:cubicBezTo>
                  <a:pt x="4122759" y="1661167"/>
                  <a:pt x="4055965" y="1708261"/>
                  <a:pt x="4118110" y="1962081"/>
                </a:cubicBezTo>
                <a:cubicBezTo>
                  <a:pt x="4120172" y="2019466"/>
                  <a:pt x="4077327" y="2057057"/>
                  <a:pt x="4023804" y="2056387"/>
                </a:cubicBezTo>
                <a:cubicBezTo>
                  <a:pt x="3846465" y="2098511"/>
                  <a:pt x="3678503" y="2024152"/>
                  <a:pt x="3462447" y="2056387"/>
                </a:cubicBezTo>
                <a:cubicBezTo>
                  <a:pt x="3246391" y="2088622"/>
                  <a:pt x="2997392" y="2004349"/>
                  <a:pt x="2861795" y="2056387"/>
                </a:cubicBezTo>
                <a:cubicBezTo>
                  <a:pt x="2726198" y="2108425"/>
                  <a:pt x="2456829" y="2037672"/>
                  <a:pt x="2339733" y="2056387"/>
                </a:cubicBezTo>
                <a:cubicBezTo>
                  <a:pt x="2222637" y="2075102"/>
                  <a:pt x="1993354" y="2053387"/>
                  <a:pt x="1739082" y="2056387"/>
                </a:cubicBezTo>
                <a:cubicBezTo>
                  <a:pt x="1484810" y="2059387"/>
                  <a:pt x="1476538" y="2000411"/>
                  <a:pt x="1256315" y="2056387"/>
                </a:cubicBezTo>
                <a:cubicBezTo>
                  <a:pt x="1036092" y="2112363"/>
                  <a:pt x="874260" y="2015615"/>
                  <a:pt x="694958" y="2056387"/>
                </a:cubicBezTo>
                <a:cubicBezTo>
                  <a:pt x="515656" y="2097159"/>
                  <a:pt x="281839" y="2012320"/>
                  <a:pt x="94306" y="2056387"/>
                </a:cubicBezTo>
                <a:cubicBezTo>
                  <a:pt x="44490" y="2052855"/>
                  <a:pt x="10719" y="2005730"/>
                  <a:pt x="0" y="1962081"/>
                </a:cubicBezTo>
                <a:cubicBezTo>
                  <a:pt x="-56024" y="1754872"/>
                  <a:pt x="18293" y="1667127"/>
                  <a:pt x="0" y="1476460"/>
                </a:cubicBezTo>
                <a:cubicBezTo>
                  <a:pt x="-18293" y="1285793"/>
                  <a:pt x="26448" y="1172253"/>
                  <a:pt x="0" y="1028194"/>
                </a:cubicBezTo>
                <a:cubicBezTo>
                  <a:pt x="-26448" y="884135"/>
                  <a:pt x="31166" y="780580"/>
                  <a:pt x="0" y="598605"/>
                </a:cubicBezTo>
                <a:cubicBezTo>
                  <a:pt x="-31166" y="416630"/>
                  <a:pt x="8553" y="312350"/>
                  <a:pt x="0" y="94306"/>
                </a:cubicBezTo>
                <a:close/>
              </a:path>
              <a:path w="4118110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285582" y="-48959"/>
                  <a:pt x="592855" y="46443"/>
                  <a:pt x="734253" y="0"/>
                </a:cubicBezTo>
                <a:cubicBezTo>
                  <a:pt x="875651" y="-46443"/>
                  <a:pt x="1069255" y="4695"/>
                  <a:pt x="1256315" y="0"/>
                </a:cubicBezTo>
                <a:cubicBezTo>
                  <a:pt x="1443375" y="-4695"/>
                  <a:pt x="1614841" y="7126"/>
                  <a:pt x="1739082" y="0"/>
                </a:cubicBezTo>
                <a:cubicBezTo>
                  <a:pt x="1863323" y="-7126"/>
                  <a:pt x="2109416" y="23949"/>
                  <a:pt x="2339733" y="0"/>
                </a:cubicBezTo>
                <a:cubicBezTo>
                  <a:pt x="2570050" y="-23949"/>
                  <a:pt x="2622392" y="52507"/>
                  <a:pt x="2861795" y="0"/>
                </a:cubicBezTo>
                <a:cubicBezTo>
                  <a:pt x="3101198" y="-52507"/>
                  <a:pt x="3356901" y="32110"/>
                  <a:pt x="3501742" y="0"/>
                </a:cubicBezTo>
                <a:cubicBezTo>
                  <a:pt x="3646583" y="-32110"/>
                  <a:pt x="3765539" y="51224"/>
                  <a:pt x="4023804" y="0"/>
                </a:cubicBezTo>
                <a:cubicBezTo>
                  <a:pt x="4073712" y="3600"/>
                  <a:pt x="4113190" y="36515"/>
                  <a:pt x="4118110" y="94306"/>
                </a:cubicBezTo>
                <a:cubicBezTo>
                  <a:pt x="4153858" y="286775"/>
                  <a:pt x="4105517" y="367419"/>
                  <a:pt x="4118110" y="523894"/>
                </a:cubicBezTo>
                <a:cubicBezTo>
                  <a:pt x="4130703" y="680369"/>
                  <a:pt x="4075136" y="879583"/>
                  <a:pt x="4118110" y="990838"/>
                </a:cubicBezTo>
                <a:cubicBezTo>
                  <a:pt x="4161084" y="1102093"/>
                  <a:pt x="4085644" y="1231492"/>
                  <a:pt x="4118110" y="1439104"/>
                </a:cubicBezTo>
                <a:cubicBezTo>
                  <a:pt x="4150576" y="1646716"/>
                  <a:pt x="4102161" y="1801950"/>
                  <a:pt x="4118110" y="1962081"/>
                </a:cubicBezTo>
                <a:cubicBezTo>
                  <a:pt x="4124543" y="2006179"/>
                  <a:pt x="4074078" y="2055687"/>
                  <a:pt x="4023804" y="2056387"/>
                </a:cubicBezTo>
                <a:cubicBezTo>
                  <a:pt x="3888791" y="2079472"/>
                  <a:pt x="3721165" y="2055718"/>
                  <a:pt x="3462447" y="2056387"/>
                </a:cubicBezTo>
                <a:cubicBezTo>
                  <a:pt x="3203729" y="2057056"/>
                  <a:pt x="3012097" y="2023513"/>
                  <a:pt x="2822500" y="2056387"/>
                </a:cubicBezTo>
                <a:cubicBezTo>
                  <a:pt x="2632903" y="2089261"/>
                  <a:pt x="2519009" y="2023002"/>
                  <a:pt x="2261143" y="2056387"/>
                </a:cubicBezTo>
                <a:cubicBezTo>
                  <a:pt x="2003277" y="2089772"/>
                  <a:pt x="2031151" y="2022641"/>
                  <a:pt x="1817672" y="2056387"/>
                </a:cubicBezTo>
                <a:cubicBezTo>
                  <a:pt x="1604193" y="2090133"/>
                  <a:pt x="1487116" y="2028516"/>
                  <a:pt x="1334905" y="2056387"/>
                </a:cubicBezTo>
                <a:cubicBezTo>
                  <a:pt x="1182694" y="2084258"/>
                  <a:pt x="948371" y="2018134"/>
                  <a:pt x="694958" y="2056387"/>
                </a:cubicBezTo>
                <a:cubicBezTo>
                  <a:pt x="441545" y="2094640"/>
                  <a:pt x="332716" y="2000078"/>
                  <a:pt x="94306" y="2056387"/>
                </a:cubicBezTo>
                <a:cubicBezTo>
                  <a:pt x="44256" y="2060413"/>
                  <a:pt x="-5964" y="2017310"/>
                  <a:pt x="0" y="1962081"/>
                </a:cubicBezTo>
                <a:cubicBezTo>
                  <a:pt x="-95" y="1845104"/>
                  <a:pt x="8347" y="1705469"/>
                  <a:pt x="0" y="1476460"/>
                </a:cubicBezTo>
                <a:cubicBezTo>
                  <a:pt x="-8347" y="1247451"/>
                  <a:pt x="36426" y="1151955"/>
                  <a:pt x="0" y="1065549"/>
                </a:cubicBezTo>
                <a:cubicBezTo>
                  <a:pt x="-36426" y="979143"/>
                  <a:pt x="40895" y="779259"/>
                  <a:pt x="0" y="598605"/>
                </a:cubicBezTo>
                <a:cubicBezTo>
                  <a:pt x="-40895" y="417951"/>
                  <a:pt x="14258" y="342567"/>
                  <a:pt x="0" y="943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32A6FF9F-AB45-144E-E970-399F2D981340}"/>
              </a:ext>
            </a:extLst>
          </p:cNvPr>
          <p:cNvSpPr txBox="1"/>
          <p:nvPr/>
        </p:nvSpPr>
        <p:spPr>
          <a:xfrm>
            <a:off x="2537793" y="3871793"/>
            <a:ext cx="195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/>
                </a:solidFill>
                <a:latin typeface="Bradley Hand" pitchFamily="2" charset="77"/>
              </a:rPr>
              <a:t>Retrieve</a:t>
            </a:r>
          </a:p>
        </p:txBody>
      </p:sp>
      <p:sp>
        <p:nvSpPr>
          <p:cNvPr id="1064" name="Rounded Rectangle 1063">
            <a:extLst>
              <a:ext uri="{FF2B5EF4-FFF2-40B4-BE49-F238E27FC236}">
                <a16:creationId xmlns:a16="http://schemas.microsoft.com/office/drawing/2014/main" id="{FEFA28E3-EB22-864A-C423-B58FE797CED3}"/>
              </a:ext>
            </a:extLst>
          </p:cNvPr>
          <p:cNvSpPr/>
          <p:nvPr/>
        </p:nvSpPr>
        <p:spPr>
          <a:xfrm>
            <a:off x="7280878" y="4228993"/>
            <a:ext cx="4516297" cy="2056387"/>
          </a:xfrm>
          <a:custGeom>
            <a:avLst/>
            <a:gdLst>
              <a:gd name="connsiteX0" fmla="*/ 0 w 4516297"/>
              <a:gd name="connsiteY0" fmla="*/ 94306 h 2056387"/>
              <a:gd name="connsiteX1" fmla="*/ 94306 w 4516297"/>
              <a:gd name="connsiteY1" fmla="*/ 0 h 2056387"/>
              <a:gd name="connsiteX2" fmla="*/ 635267 w 4516297"/>
              <a:gd name="connsiteY2" fmla="*/ 0 h 2056387"/>
              <a:gd name="connsiteX3" fmla="*/ 1089674 w 4516297"/>
              <a:gd name="connsiteY3" fmla="*/ 0 h 2056387"/>
              <a:gd name="connsiteX4" fmla="*/ 1500804 w 4516297"/>
              <a:gd name="connsiteY4" fmla="*/ 0 h 2056387"/>
              <a:gd name="connsiteX5" fmla="*/ 1955211 w 4516297"/>
              <a:gd name="connsiteY5" fmla="*/ 0 h 2056387"/>
              <a:gd name="connsiteX6" fmla="*/ 2539448 w 4516297"/>
              <a:gd name="connsiteY6" fmla="*/ 0 h 2056387"/>
              <a:gd name="connsiteX7" fmla="*/ 2993855 w 4516297"/>
              <a:gd name="connsiteY7" fmla="*/ 0 h 2056387"/>
              <a:gd name="connsiteX8" fmla="*/ 3404985 w 4516297"/>
              <a:gd name="connsiteY8" fmla="*/ 0 h 2056387"/>
              <a:gd name="connsiteX9" fmla="*/ 3859392 w 4516297"/>
              <a:gd name="connsiteY9" fmla="*/ 0 h 2056387"/>
              <a:gd name="connsiteX10" fmla="*/ 4421991 w 4516297"/>
              <a:gd name="connsiteY10" fmla="*/ 0 h 2056387"/>
              <a:gd name="connsiteX11" fmla="*/ 4516297 w 4516297"/>
              <a:gd name="connsiteY11" fmla="*/ 94306 h 2056387"/>
              <a:gd name="connsiteX12" fmla="*/ 4516297 w 4516297"/>
              <a:gd name="connsiteY12" fmla="*/ 505217 h 2056387"/>
              <a:gd name="connsiteX13" fmla="*/ 4516297 w 4516297"/>
              <a:gd name="connsiteY13" fmla="*/ 972160 h 2056387"/>
              <a:gd name="connsiteX14" fmla="*/ 4516297 w 4516297"/>
              <a:gd name="connsiteY14" fmla="*/ 1476460 h 2056387"/>
              <a:gd name="connsiteX15" fmla="*/ 4516297 w 4516297"/>
              <a:gd name="connsiteY15" fmla="*/ 1962081 h 2056387"/>
              <a:gd name="connsiteX16" fmla="*/ 4421991 w 4516297"/>
              <a:gd name="connsiteY16" fmla="*/ 2056387 h 2056387"/>
              <a:gd name="connsiteX17" fmla="*/ 3924307 w 4516297"/>
              <a:gd name="connsiteY17" fmla="*/ 2056387 h 2056387"/>
              <a:gd name="connsiteX18" fmla="*/ 3383347 w 4516297"/>
              <a:gd name="connsiteY18" fmla="*/ 2056387 h 2056387"/>
              <a:gd name="connsiteX19" fmla="*/ 2972217 w 4516297"/>
              <a:gd name="connsiteY19" fmla="*/ 2056387 h 2056387"/>
              <a:gd name="connsiteX20" fmla="*/ 2344702 w 4516297"/>
              <a:gd name="connsiteY20" fmla="*/ 2056387 h 2056387"/>
              <a:gd name="connsiteX21" fmla="*/ 1803742 w 4516297"/>
              <a:gd name="connsiteY21" fmla="*/ 2056387 h 2056387"/>
              <a:gd name="connsiteX22" fmla="*/ 1176227 w 4516297"/>
              <a:gd name="connsiteY22" fmla="*/ 2056387 h 2056387"/>
              <a:gd name="connsiteX23" fmla="*/ 678543 w 4516297"/>
              <a:gd name="connsiteY23" fmla="*/ 2056387 h 2056387"/>
              <a:gd name="connsiteX24" fmla="*/ 94306 w 4516297"/>
              <a:gd name="connsiteY24" fmla="*/ 2056387 h 2056387"/>
              <a:gd name="connsiteX25" fmla="*/ 0 w 4516297"/>
              <a:gd name="connsiteY25" fmla="*/ 1962081 h 2056387"/>
              <a:gd name="connsiteX26" fmla="*/ 0 w 4516297"/>
              <a:gd name="connsiteY26" fmla="*/ 1495137 h 2056387"/>
              <a:gd name="connsiteX27" fmla="*/ 0 w 4516297"/>
              <a:gd name="connsiteY27" fmla="*/ 1009516 h 2056387"/>
              <a:gd name="connsiteX28" fmla="*/ 0 w 4516297"/>
              <a:gd name="connsiteY28" fmla="*/ 505216 h 2056387"/>
              <a:gd name="connsiteX29" fmla="*/ 0 w 4516297"/>
              <a:gd name="connsiteY29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16297" h="2056387" fill="none" extrusionOk="0">
                <a:moveTo>
                  <a:pt x="0" y="94306"/>
                </a:moveTo>
                <a:cubicBezTo>
                  <a:pt x="-3327" y="52593"/>
                  <a:pt x="39750" y="-7783"/>
                  <a:pt x="94306" y="0"/>
                </a:cubicBezTo>
                <a:cubicBezTo>
                  <a:pt x="322494" y="-4275"/>
                  <a:pt x="447780" y="58454"/>
                  <a:pt x="635267" y="0"/>
                </a:cubicBezTo>
                <a:cubicBezTo>
                  <a:pt x="822754" y="-58454"/>
                  <a:pt x="919935" y="24973"/>
                  <a:pt x="1089674" y="0"/>
                </a:cubicBezTo>
                <a:cubicBezTo>
                  <a:pt x="1259413" y="-24973"/>
                  <a:pt x="1305608" y="5146"/>
                  <a:pt x="1500804" y="0"/>
                </a:cubicBezTo>
                <a:cubicBezTo>
                  <a:pt x="1696000" y="-5146"/>
                  <a:pt x="1807415" y="46614"/>
                  <a:pt x="1955211" y="0"/>
                </a:cubicBezTo>
                <a:cubicBezTo>
                  <a:pt x="2103007" y="-46614"/>
                  <a:pt x="2325050" y="57957"/>
                  <a:pt x="2539448" y="0"/>
                </a:cubicBezTo>
                <a:cubicBezTo>
                  <a:pt x="2753846" y="-57957"/>
                  <a:pt x="2805841" y="47211"/>
                  <a:pt x="2993855" y="0"/>
                </a:cubicBezTo>
                <a:cubicBezTo>
                  <a:pt x="3181869" y="-47211"/>
                  <a:pt x="3315277" y="8052"/>
                  <a:pt x="3404985" y="0"/>
                </a:cubicBezTo>
                <a:cubicBezTo>
                  <a:pt x="3494693" y="-8052"/>
                  <a:pt x="3632954" y="30378"/>
                  <a:pt x="3859392" y="0"/>
                </a:cubicBezTo>
                <a:cubicBezTo>
                  <a:pt x="4085830" y="-30378"/>
                  <a:pt x="4144250" y="38056"/>
                  <a:pt x="4421991" y="0"/>
                </a:cubicBezTo>
                <a:cubicBezTo>
                  <a:pt x="4463956" y="1213"/>
                  <a:pt x="4518658" y="44702"/>
                  <a:pt x="4516297" y="94306"/>
                </a:cubicBezTo>
                <a:cubicBezTo>
                  <a:pt x="4542638" y="225114"/>
                  <a:pt x="4474802" y="371170"/>
                  <a:pt x="4516297" y="505217"/>
                </a:cubicBezTo>
                <a:cubicBezTo>
                  <a:pt x="4557792" y="639264"/>
                  <a:pt x="4495059" y="752293"/>
                  <a:pt x="4516297" y="972160"/>
                </a:cubicBezTo>
                <a:cubicBezTo>
                  <a:pt x="4537535" y="1192027"/>
                  <a:pt x="4500334" y="1225554"/>
                  <a:pt x="4516297" y="1476460"/>
                </a:cubicBezTo>
                <a:cubicBezTo>
                  <a:pt x="4532260" y="1727366"/>
                  <a:pt x="4497183" y="1819805"/>
                  <a:pt x="4516297" y="1962081"/>
                </a:cubicBezTo>
                <a:cubicBezTo>
                  <a:pt x="4512758" y="2027129"/>
                  <a:pt x="4477978" y="2049815"/>
                  <a:pt x="4421991" y="2056387"/>
                </a:cubicBezTo>
                <a:cubicBezTo>
                  <a:pt x="4243102" y="2092108"/>
                  <a:pt x="4113709" y="2035251"/>
                  <a:pt x="3924307" y="2056387"/>
                </a:cubicBezTo>
                <a:cubicBezTo>
                  <a:pt x="3734905" y="2077523"/>
                  <a:pt x="3502343" y="2018034"/>
                  <a:pt x="3383347" y="2056387"/>
                </a:cubicBezTo>
                <a:cubicBezTo>
                  <a:pt x="3264351" y="2094740"/>
                  <a:pt x="3171604" y="2051008"/>
                  <a:pt x="2972217" y="2056387"/>
                </a:cubicBezTo>
                <a:cubicBezTo>
                  <a:pt x="2772830" y="2061766"/>
                  <a:pt x="2565272" y="2004970"/>
                  <a:pt x="2344702" y="2056387"/>
                </a:cubicBezTo>
                <a:cubicBezTo>
                  <a:pt x="2124132" y="2107804"/>
                  <a:pt x="1974047" y="2033831"/>
                  <a:pt x="1803742" y="2056387"/>
                </a:cubicBezTo>
                <a:cubicBezTo>
                  <a:pt x="1633437" y="2078943"/>
                  <a:pt x="1459522" y="2013935"/>
                  <a:pt x="1176227" y="2056387"/>
                </a:cubicBezTo>
                <a:cubicBezTo>
                  <a:pt x="892933" y="2098839"/>
                  <a:pt x="820569" y="2029997"/>
                  <a:pt x="678543" y="2056387"/>
                </a:cubicBezTo>
                <a:cubicBezTo>
                  <a:pt x="536517" y="2082777"/>
                  <a:pt x="256345" y="2022102"/>
                  <a:pt x="94306" y="2056387"/>
                </a:cubicBezTo>
                <a:cubicBezTo>
                  <a:pt x="41732" y="2057867"/>
                  <a:pt x="4857" y="2022722"/>
                  <a:pt x="0" y="1962081"/>
                </a:cubicBezTo>
                <a:cubicBezTo>
                  <a:pt x="-25567" y="1848285"/>
                  <a:pt x="2211" y="1711457"/>
                  <a:pt x="0" y="1495137"/>
                </a:cubicBezTo>
                <a:cubicBezTo>
                  <a:pt x="-2211" y="1278817"/>
                  <a:pt x="1240" y="1188921"/>
                  <a:pt x="0" y="1009516"/>
                </a:cubicBezTo>
                <a:cubicBezTo>
                  <a:pt x="-1240" y="830111"/>
                  <a:pt x="28844" y="733213"/>
                  <a:pt x="0" y="505216"/>
                </a:cubicBezTo>
                <a:cubicBezTo>
                  <a:pt x="-28844" y="277219"/>
                  <a:pt x="23432" y="256941"/>
                  <a:pt x="0" y="94306"/>
                </a:cubicBezTo>
                <a:close/>
              </a:path>
              <a:path w="4516297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74368" y="-60270"/>
                  <a:pt x="565845" y="53128"/>
                  <a:pt x="721820" y="0"/>
                </a:cubicBezTo>
                <a:cubicBezTo>
                  <a:pt x="877795" y="-53128"/>
                  <a:pt x="1006707" y="59000"/>
                  <a:pt x="1219504" y="0"/>
                </a:cubicBezTo>
                <a:cubicBezTo>
                  <a:pt x="1432301" y="-59000"/>
                  <a:pt x="1503319" y="27880"/>
                  <a:pt x="1673911" y="0"/>
                </a:cubicBezTo>
                <a:cubicBezTo>
                  <a:pt x="1844503" y="-27880"/>
                  <a:pt x="2064335" y="52480"/>
                  <a:pt x="2258149" y="0"/>
                </a:cubicBezTo>
                <a:cubicBezTo>
                  <a:pt x="2451963" y="-52480"/>
                  <a:pt x="2621400" y="14926"/>
                  <a:pt x="2755832" y="0"/>
                </a:cubicBezTo>
                <a:cubicBezTo>
                  <a:pt x="2890264" y="-14926"/>
                  <a:pt x="3194168" y="34272"/>
                  <a:pt x="3383347" y="0"/>
                </a:cubicBezTo>
                <a:cubicBezTo>
                  <a:pt x="3572527" y="-34272"/>
                  <a:pt x="3672575" y="30571"/>
                  <a:pt x="3837754" y="0"/>
                </a:cubicBezTo>
                <a:cubicBezTo>
                  <a:pt x="4002933" y="-30571"/>
                  <a:pt x="4195032" y="2631"/>
                  <a:pt x="4421991" y="0"/>
                </a:cubicBezTo>
                <a:cubicBezTo>
                  <a:pt x="4484427" y="2489"/>
                  <a:pt x="4512594" y="41623"/>
                  <a:pt x="4516297" y="94306"/>
                </a:cubicBezTo>
                <a:cubicBezTo>
                  <a:pt x="4529827" y="306976"/>
                  <a:pt x="4473323" y="449995"/>
                  <a:pt x="4516297" y="561250"/>
                </a:cubicBezTo>
                <a:cubicBezTo>
                  <a:pt x="4559271" y="672505"/>
                  <a:pt x="4483831" y="801904"/>
                  <a:pt x="4516297" y="1009516"/>
                </a:cubicBezTo>
                <a:cubicBezTo>
                  <a:pt x="4548763" y="1217128"/>
                  <a:pt x="4495261" y="1262572"/>
                  <a:pt x="4516297" y="1513815"/>
                </a:cubicBezTo>
                <a:cubicBezTo>
                  <a:pt x="4537333" y="1765058"/>
                  <a:pt x="4501490" y="1857045"/>
                  <a:pt x="4516297" y="1962081"/>
                </a:cubicBezTo>
                <a:cubicBezTo>
                  <a:pt x="4507088" y="2015677"/>
                  <a:pt x="4465670" y="2050588"/>
                  <a:pt x="4421991" y="2056387"/>
                </a:cubicBezTo>
                <a:cubicBezTo>
                  <a:pt x="4146947" y="2097652"/>
                  <a:pt x="4016132" y="1987950"/>
                  <a:pt x="3837754" y="2056387"/>
                </a:cubicBezTo>
                <a:cubicBezTo>
                  <a:pt x="3659376" y="2124824"/>
                  <a:pt x="3483777" y="2021753"/>
                  <a:pt x="3296793" y="2056387"/>
                </a:cubicBezTo>
                <a:cubicBezTo>
                  <a:pt x="3109809" y="2091021"/>
                  <a:pt x="2985012" y="2022389"/>
                  <a:pt x="2885663" y="2056387"/>
                </a:cubicBezTo>
                <a:cubicBezTo>
                  <a:pt x="2786314" y="2090385"/>
                  <a:pt x="2641084" y="2046789"/>
                  <a:pt x="2431256" y="2056387"/>
                </a:cubicBezTo>
                <a:cubicBezTo>
                  <a:pt x="2221428" y="2065985"/>
                  <a:pt x="2024584" y="2032657"/>
                  <a:pt x="1803742" y="2056387"/>
                </a:cubicBezTo>
                <a:cubicBezTo>
                  <a:pt x="1582900" y="2080117"/>
                  <a:pt x="1436164" y="2027354"/>
                  <a:pt x="1262781" y="2056387"/>
                </a:cubicBezTo>
                <a:cubicBezTo>
                  <a:pt x="1089398" y="2085420"/>
                  <a:pt x="946619" y="2043691"/>
                  <a:pt x="808374" y="2056387"/>
                </a:cubicBezTo>
                <a:cubicBezTo>
                  <a:pt x="670129" y="2069083"/>
                  <a:pt x="278787" y="2028960"/>
                  <a:pt x="94306" y="2056387"/>
                </a:cubicBezTo>
                <a:cubicBezTo>
                  <a:pt x="34390" y="2055944"/>
                  <a:pt x="4088" y="2017684"/>
                  <a:pt x="0" y="1962081"/>
                </a:cubicBezTo>
                <a:cubicBezTo>
                  <a:pt x="-29477" y="1796496"/>
                  <a:pt x="40895" y="1675791"/>
                  <a:pt x="0" y="1495137"/>
                </a:cubicBezTo>
                <a:cubicBezTo>
                  <a:pt x="-40895" y="1314483"/>
                  <a:pt x="18779" y="1256361"/>
                  <a:pt x="0" y="1065549"/>
                </a:cubicBezTo>
                <a:cubicBezTo>
                  <a:pt x="-18779" y="874737"/>
                  <a:pt x="49543" y="808328"/>
                  <a:pt x="0" y="579928"/>
                </a:cubicBezTo>
                <a:cubicBezTo>
                  <a:pt x="-49543" y="351528"/>
                  <a:pt x="14307" y="275290"/>
                  <a:pt x="0" y="9430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7875D44-46A5-037E-6B83-A237E4293509}"/>
              </a:ext>
            </a:extLst>
          </p:cNvPr>
          <p:cNvSpPr txBox="1"/>
          <p:nvPr/>
        </p:nvSpPr>
        <p:spPr>
          <a:xfrm>
            <a:off x="7280878" y="3877380"/>
            <a:ext cx="4516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3"/>
                </a:solidFill>
                <a:latin typeface="Bradley Hand" pitchFamily="2" charset="77"/>
              </a:rPr>
              <a:t>Generation</a:t>
            </a:r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id="{91D7C2D9-DA74-7B30-C463-38D4C48897F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3198" y="4266229"/>
            <a:ext cx="635000" cy="635000"/>
          </a:xfrm>
          <a:prstGeom prst="rect">
            <a:avLst/>
          </a:prstGeom>
        </p:spPr>
      </p:pic>
      <p:pic>
        <p:nvPicPr>
          <p:cNvPr id="1067" name="Picture 1066">
            <a:extLst>
              <a:ext uri="{FF2B5EF4-FFF2-40B4-BE49-F238E27FC236}">
                <a16:creationId xmlns:a16="http://schemas.microsoft.com/office/drawing/2014/main" id="{1C295611-625B-6507-BEA5-A8A175780BA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66768" y="4413085"/>
            <a:ext cx="396000" cy="396000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B8A9BE5B-62F8-E8F5-CAC0-9F66BBB5E81C}"/>
              </a:ext>
            </a:extLst>
          </p:cNvPr>
          <p:cNvSpPr txBox="1"/>
          <p:nvPr/>
        </p:nvSpPr>
        <p:spPr>
          <a:xfrm>
            <a:off x="2504377" y="4785006"/>
            <a:ext cx="867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latin typeface="Bradley Hand" pitchFamily="2" charset="77"/>
              </a:rPr>
              <a:t>User query</a:t>
            </a:r>
          </a:p>
        </p:txBody>
      </p:sp>
      <p:pic>
        <p:nvPicPr>
          <p:cNvPr id="1069" name="Picture 1068">
            <a:extLst>
              <a:ext uri="{FF2B5EF4-FFF2-40B4-BE49-F238E27FC236}">
                <a16:creationId xmlns:a16="http://schemas.microsoft.com/office/drawing/2014/main" id="{54A95EAD-2CC7-631A-E7F1-7737F87964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1541" y="5324640"/>
            <a:ext cx="396000" cy="396000"/>
          </a:xfrm>
          <a:prstGeom prst="rect">
            <a:avLst/>
          </a:prstGeom>
        </p:spPr>
      </p:pic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AE30DCF-6E41-5065-0A9E-C953A4A3E748}"/>
              </a:ext>
            </a:extLst>
          </p:cNvPr>
          <p:cNvGrpSpPr/>
          <p:nvPr/>
        </p:nvGrpSpPr>
        <p:grpSpPr>
          <a:xfrm>
            <a:off x="5585672" y="5364389"/>
            <a:ext cx="360000" cy="412815"/>
            <a:chOff x="5436587" y="5443904"/>
            <a:chExt cx="360000" cy="412815"/>
          </a:xfrm>
        </p:grpSpPr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A327A7C8-58EE-67DB-726B-9F9681987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60F6819E-6BAD-9A43-6841-1ABEFEAAC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9F94D3FB-A750-C571-816C-71B094193FAE}"/>
              </a:ext>
            </a:extLst>
          </p:cNvPr>
          <p:cNvGrpSpPr/>
          <p:nvPr/>
        </p:nvGrpSpPr>
        <p:grpSpPr>
          <a:xfrm>
            <a:off x="5945672" y="5368330"/>
            <a:ext cx="360000" cy="412815"/>
            <a:chOff x="5436587" y="5443904"/>
            <a:chExt cx="360000" cy="412815"/>
          </a:xfrm>
        </p:grpSpPr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FDF5F3AF-96C1-2483-EFB3-9CAECF0B6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93E90F00-F477-6B66-F914-0AA90C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4321AAAF-547C-996D-023A-4507399BA57D}"/>
              </a:ext>
            </a:extLst>
          </p:cNvPr>
          <p:cNvGrpSpPr/>
          <p:nvPr/>
        </p:nvGrpSpPr>
        <p:grpSpPr>
          <a:xfrm>
            <a:off x="5769175" y="5814389"/>
            <a:ext cx="360000" cy="412815"/>
            <a:chOff x="5436587" y="5443904"/>
            <a:chExt cx="360000" cy="412815"/>
          </a:xfrm>
        </p:grpSpPr>
        <p:pic>
          <p:nvPicPr>
            <p:cNvPr id="1080" name="Picture 1079">
              <a:extLst>
                <a:ext uri="{FF2B5EF4-FFF2-40B4-BE49-F238E27FC236}">
                  <a16:creationId xmlns:a16="http://schemas.microsoft.com/office/drawing/2014/main" id="{451C1F40-874B-027B-43ED-0BE1CB750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81" name="Picture 1080">
              <a:extLst>
                <a:ext uri="{FF2B5EF4-FFF2-40B4-BE49-F238E27FC236}">
                  <a16:creationId xmlns:a16="http://schemas.microsoft.com/office/drawing/2014/main" id="{B3E687A7-D9A5-6576-FDBC-22F123E5A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cxnSp>
        <p:nvCxnSpPr>
          <p:cNvPr id="1086" name="Curved Connector 1085">
            <a:extLst>
              <a:ext uri="{FF2B5EF4-FFF2-40B4-BE49-F238E27FC236}">
                <a16:creationId xmlns:a16="http://schemas.microsoft.com/office/drawing/2014/main" id="{638922E8-6365-8094-09BD-9105AFE679A4}"/>
              </a:ext>
            </a:extLst>
          </p:cNvPr>
          <p:cNvCxnSpPr>
            <a:cxnSpLocks/>
            <a:endCxn id="1066" idx="1"/>
          </p:cNvCxnSpPr>
          <p:nvPr/>
        </p:nvCxnSpPr>
        <p:spPr>
          <a:xfrm flipV="1">
            <a:off x="5162137" y="4583729"/>
            <a:ext cx="541061" cy="18666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EA9D292E-C054-1636-2E6A-F58CA224B2BB}"/>
              </a:ext>
            </a:extLst>
          </p:cNvPr>
          <p:cNvSpPr/>
          <p:nvPr/>
        </p:nvSpPr>
        <p:spPr>
          <a:xfrm>
            <a:off x="5452545" y="5272286"/>
            <a:ext cx="1027558" cy="954918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93" name="Curved Connector 1092">
            <a:extLst>
              <a:ext uri="{FF2B5EF4-FFF2-40B4-BE49-F238E27FC236}">
                <a16:creationId xmlns:a16="http://schemas.microsoft.com/office/drawing/2014/main" id="{5378948C-88A0-86A7-C457-FD1D2335727F}"/>
              </a:ext>
            </a:extLst>
          </p:cNvPr>
          <p:cNvCxnSpPr>
            <a:cxnSpLocks/>
            <a:stCxn id="1066" idx="2"/>
          </p:cNvCxnSpPr>
          <p:nvPr/>
        </p:nvCxnSpPr>
        <p:spPr>
          <a:xfrm rot="5400000">
            <a:off x="5800858" y="5073333"/>
            <a:ext cx="391945" cy="47736"/>
          </a:xfrm>
          <a:prstGeom prst="curvedConnector3">
            <a:avLst>
              <a:gd name="adj1" fmla="val 47464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urved Connector 1100">
            <a:extLst>
              <a:ext uri="{FF2B5EF4-FFF2-40B4-BE49-F238E27FC236}">
                <a16:creationId xmlns:a16="http://schemas.microsoft.com/office/drawing/2014/main" id="{B25AAB39-6FD5-2431-D537-41CF5F648A6D}"/>
              </a:ext>
            </a:extLst>
          </p:cNvPr>
          <p:cNvCxnSpPr>
            <a:cxnSpLocks/>
            <a:stCxn id="1067" idx="3"/>
            <a:endCxn id="1069" idx="0"/>
          </p:cNvCxnSpPr>
          <p:nvPr/>
        </p:nvCxnSpPr>
        <p:spPr>
          <a:xfrm>
            <a:off x="3162768" y="4611085"/>
            <a:ext cx="306773" cy="713555"/>
          </a:xfrm>
          <a:prstGeom prst="curved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TextBox 1107">
            <a:extLst>
              <a:ext uri="{FF2B5EF4-FFF2-40B4-BE49-F238E27FC236}">
                <a16:creationId xmlns:a16="http://schemas.microsoft.com/office/drawing/2014/main" id="{E9E0A591-A87D-1DCD-91B1-2F4EB628A782}"/>
              </a:ext>
            </a:extLst>
          </p:cNvPr>
          <p:cNvSpPr txBox="1"/>
          <p:nvPr/>
        </p:nvSpPr>
        <p:spPr>
          <a:xfrm>
            <a:off x="3735340" y="4508821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Bradley Hand" pitchFamily="2" charset="77"/>
              </a:rPr>
              <a:t>[</a:t>
            </a:r>
            <a:r>
              <a:rPr lang="en-GB" sz="1000" dirty="0">
                <a:latin typeface="Bradley Hand" pitchFamily="2" charset="77"/>
              </a:rPr>
              <a:t>-0.004828, -0.02983</a:t>
            </a:r>
            <a:r>
              <a:rPr lang="en-GB" sz="1100" b="1" dirty="0">
                <a:latin typeface="Bradley Hand" pitchFamily="2" charset="77"/>
              </a:rPr>
              <a:t>]</a:t>
            </a:r>
            <a:endParaRPr lang="en-GB" sz="1000" b="1" dirty="0">
              <a:latin typeface="Bradley Hand" pitchFamily="2" charset="77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C45BCE3-3BD5-DA28-B491-D358B651D3D1}"/>
              </a:ext>
            </a:extLst>
          </p:cNvPr>
          <p:cNvSpPr txBox="1"/>
          <p:nvPr/>
        </p:nvSpPr>
        <p:spPr>
          <a:xfrm>
            <a:off x="3734896" y="4742262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Bradley Hand" pitchFamily="2" charset="77"/>
              </a:rPr>
              <a:t>[</a:t>
            </a:r>
            <a:r>
              <a:rPr lang="en-GB" sz="1000" dirty="0">
                <a:latin typeface="Bradley Hand" pitchFamily="2" charset="77"/>
              </a:rPr>
              <a:t>-0.004828, -0.02983</a:t>
            </a:r>
            <a:r>
              <a:rPr lang="en-GB" sz="1100" b="1" dirty="0">
                <a:latin typeface="Bradley Hand" pitchFamily="2" charset="77"/>
              </a:rPr>
              <a:t>]</a:t>
            </a:r>
            <a:endParaRPr lang="en-GB" sz="1000" b="1" dirty="0">
              <a:latin typeface="Bradley Hand" pitchFamily="2" charset="77"/>
            </a:endParaRP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B5CBB497-C937-1263-2AA8-E346D7062772}"/>
              </a:ext>
            </a:extLst>
          </p:cNvPr>
          <p:cNvSpPr txBox="1"/>
          <p:nvPr/>
        </p:nvSpPr>
        <p:spPr>
          <a:xfrm>
            <a:off x="3738169" y="4960394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Bradley Hand" pitchFamily="2" charset="77"/>
              </a:rPr>
              <a:t>[</a:t>
            </a:r>
            <a:r>
              <a:rPr lang="en-GB" sz="1000" dirty="0">
                <a:latin typeface="Bradley Hand" pitchFamily="2" charset="77"/>
              </a:rPr>
              <a:t>-0.004828, -0.02983</a:t>
            </a:r>
            <a:r>
              <a:rPr lang="en-GB" sz="1100" b="1" dirty="0">
                <a:latin typeface="Bradley Hand" pitchFamily="2" charset="77"/>
              </a:rPr>
              <a:t>]</a:t>
            </a:r>
            <a:endParaRPr lang="en-GB" sz="1000" b="1" dirty="0">
              <a:latin typeface="Bradley Hand" pitchFamily="2" charset="77"/>
            </a:endParaRP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893FB7FF-65A8-AF2A-7BC6-56B220F6CA8D}"/>
              </a:ext>
            </a:extLst>
          </p:cNvPr>
          <p:cNvSpPr txBox="1"/>
          <p:nvPr/>
        </p:nvSpPr>
        <p:spPr>
          <a:xfrm>
            <a:off x="3737725" y="5193835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Bradley Hand" pitchFamily="2" charset="77"/>
              </a:rPr>
              <a:t>[</a:t>
            </a:r>
            <a:r>
              <a:rPr lang="en-GB" sz="1000" dirty="0">
                <a:latin typeface="Bradley Hand" pitchFamily="2" charset="77"/>
              </a:rPr>
              <a:t>-0.004828, -0.02983</a:t>
            </a:r>
            <a:r>
              <a:rPr lang="en-GB" sz="1100" b="1" dirty="0">
                <a:latin typeface="Bradley Hand" pitchFamily="2" charset="77"/>
              </a:rPr>
              <a:t>]</a:t>
            </a:r>
            <a:endParaRPr lang="en-GB" sz="1000" b="1" dirty="0">
              <a:latin typeface="Bradley Hand" pitchFamily="2" charset="77"/>
            </a:endParaRPr>
          </a:p>
        </p:txBody>
      </p:sp>
      <p:cxnSp>
        <p:nvCxnSpPr>
          <p:cNvPr id="1112" name="Curved Connector 1111">
            <a:extLst>
              <a:ext uri="{FF2B5EF4-FFF2-40B4-BE49-F238E27FC236}">
                <a16:creationId xmlns:a16="http://schemas.microsoft.com/office/drawing/2014/main" id="{921476C2-73E3-BC16-BE55-CA7DA9760ECF}"/>
              </a:ext>
            </a:extLst>
          </p:cNvPr>
          <p:cNvCxnSpPr>
            <a:cxnSpLocks/>
            <a:stCxn id="1069" idx="2"/>
            <a:endCxn id="1111" idx="2"/>
          </p:cNvCxnSpPr>
          <p:nvPr/>
        </p:nvCxnSpPr>
        <p:spPr>
          <a:xfrm rot="5400000" flipH="1" flipV="1">
            <a:off x="3887966" y="5037019"/>
            <a:ext cx="265195" cy="1102047"/>
          </a:xfrm>
          <a:prstGeom prst="curvedConnector3">
            <a:avLst>
              <a:gd name="adj1" fmla="val -86201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F32FA0A1-8E90-09B4-11D6-9406FB231AF7}"/>
              </a:ext>
            </a:extLst>
          </p:cNvPr>
          <p:cNvGrpSpPr/>
          <p:nvPr/>
        </p:nvGrpSpPr>
        <p:grpSpPr>
          <a:xfrm>
            <a:off x="7388690" y="4302994"/>
            <a:ext cx="2016191" cy="1313865"/>
            <a:chOff x="7507958" y="4611106"/>
            <a:chExt cx="2016191" cy="1313865"/>
          </a:xfrm>
        </p:grpSpPr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41358116-BBAC-7C3A-692B-E5FB8D4CBB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4843442"/>
              <a:ext cx="282548" cy="324000"/>
              <a:chOff x="5436587" y="5443904"/>
              <a:chExt cx="360000" cy="412815"/>
            </a:xfrm>
          </p:grpSpPr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E0EA45E9-56A3-4363-8DE9-659D9FA81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0" name="Picture 1119">
                <a:extLst>
                  <a:ext uri="{FF2B5EF4-FFF2-40B4-BE49-F238E27FC236}">
                    <a16:creationId xmlns:a16="http://schemas.microsoft.com/office/drawing/2014/main" id="{FBC0A7C5-C501-CB4B-13CD-32BD794D37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100998DC-40A4-778B-9891-33CBB4EC9EBC}"/>
                </a:ext>
              </a:extLst>
            </p:cNvPr>
            <p:cNvSpPr txBox="1"/>
            <p:nvPr/>
          </p:nvSpPr>
          <p:spPr>
            <a:xfrm>
              <a:off x="7507958" y="4611106"/>
              <a:ext cx="1789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>
                  <a:latin typeface="Bradley Hand" pitchFamily="2" charset="77"/>
                </a:rPr>
                <a:t>Context</a:t>
              </a: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30ACC0FA-A99A-761B-76DB-F91F447CB4EA}"/>
                </a:ext>
              </a:extLst>
            </p:cNvPr>
            <p:cNvSpPr txBox="1"/>
            <p:nvPr/>
          </p:nvSpPr>
          <p:spPr>
            <a:xfrm>
              <a:off x="7856597" y="4872395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Bradley Hand" pitchFamily="2" charset="77"/>
                </a:rPr>
                <a:t>payload + metadata 1</a:t>
              </a:r>
            </a:p>
          </p:txBody>
        </p: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FEA068D6-0641-FE5B-0463-A2439EDE17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5229635"/>
              <a:ext cx="282548" cy="324000"/>
              <a:chOff x="5436587" y="5443904"/>
              <a:chExt cx="360000" cy="412815"/>
            </a:xfrm>
          </p:grpSpPr>
          <p:pic>
            <p:nvPicPr>
              <p:cNvPr id="1124" name="Picture 1123">
                <a:extLst>
                  <a:ext uri="{FF2B5EF4-FFF2-40B4-BE49-F238E27FC236}">
                    <a16:creationId xmlns:a16="http://schemas.microsoft.com/office/drawing/2014/main" id="{21B899C4-09F6-39EF-6453-C8AB24F87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5" name="Picture 1124">
                <a:extLst>
                  <a:ext uri="{FF2B5EF4-FFF2-40B4-BE49-F238E27FC236}">
                    <a16:creationId xmlns:a16="http://schemas.microsoft.com/office/drawing/2014/main" id="{76E60ADC-891B-0C43-4EB4-D5DF125AA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A3350B2A-25C2-8052-E686-06AD1ECAA623}"/>
                </a:ext>
              </a:extLst>
            </p:cNvPr>
            <p:cNvSpPr txBox="1"/>
            <p:nvPr/>
          </p:nvSpPr>
          <p:spPr>
            <a:xfrm>
              <a:off x="7856597" y="5258588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Bradley Hand" pitchFamily="2" charset="77"/>
                </a:rPr>
                <a:t>payload + metadata 2</a:t>
              </a:r>
            </a:p>
          </p:txBody>
        </p:sp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D83E533A-DFF2-444B-89B8-F83E0860E8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5827" y="5600971"/>
              <a:ext cx="282548" cy="324000"/>
              <a:chOff x="5436587" y="5443904"/>
              <a:chExt cx="360000" cy="412815"/>
            </a:xfrm>
          </p:grpSpPr>
          <p:pic>
            <p:nvPicPr>
              <p:cNvPr id="1128" name="Picture 1127">
                <a:extLst>
                  <a:ext uri="{FF2B5EF4-FFF2-40B4-BE49-F238E27FC236}">
                    <a16:creationId xmlns:a16="http://schemas.microsoft.com/office/drawing/2014/main" id="{09CFCA74-A28F-C43C-AB8B-4691A182F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9" name="Picture 1128">
                <a:extLst>
                  <a:ext uri="{FF2B5EF4-FFF2-40B4-BE49-F238E27FC236}">
                    <a16:creationId xmlns:a16="http://schemas.microsoft.com/office/drawing/2014/main" id="{326C7001-78F2-3F7F-CCC6-90AC53A9F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421D9492-784F-6345-641C-33AF7440FCF4}"/>
                </a:ext>
              </a:extLst>
            </p:cNvPr>
            <p:cNvSpPr txBox="1"/>
            <p:nvPr/>
          </p:nvSpPr>
          <p:spPr>
            <a:xfrm>
              <a:off x="7877486" y="5629924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Bradley Hand" pitchFamily="2" charset="77"/>
                </a:rPr>
                <a:t>payload + metadata 3</a:t>
              </a: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422D4ADC-DAA4-0EF7-7AB7-B5FD6249985E}"/>
              </a:ext>
            </a:extLst>
          </p:cNvPr>
          <p:cNvGrpSpPr/>
          <p:nvPr/>
        </p:nvGrpSpPr>
        <p:grpSpPr>
          <a:xfrm>
            <a:off x="7814607" y="5848576"/>
            <a:ext cx="1064101" cy="288000"/>
            <a:chOff x="7933875" y="6196444"/>
            <a:chExt cx="1064101" cy="288000"/>
          </a:xfrm>
        </p:grpSpPr>
        <p:pic>
          <p:nvPicPr>
            <p:cNvPr id="1131" name="Picture 1130">
              <a:extLst>
                <a:ext uri="{FF2B5EF4-FFF2-40B4-BE49-F238E27FC236}">
                  <a16:creationId xmlns:a16="http://schemas.microsoft.com/office/drawing/2014/main" id="{03BE5073-A76A-933B-0CDB-536E93A8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33875" y="6196444"/>
              <a:ext cx="288000" cy="288000"/>
            </a:xfrm>
            <a:prstGeom prst="rect">
              <a:avLst/>
            </a:prstGeom>
          </p:spPr>
        </p:pic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7BF85F25-3E31-C4B7-F1ED-9D53F186F46B}"/>
                </a:ext>
              </a:extLst>
            </p:cNvPr>
            <p:cNvSpPr txBox="1"/>
            <p:nvPr/>
          </p:nvSpPr>
          <p:spPr>
            <a:xfrm>
              <a:off x="8130607" y="6217194"/>
              <a:ext cx="867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latin typeface="Bradley Hand" pitchFamily="2" charset="77"/>
                </a:rPr>
                <a:t>User </a:t>
              </a:r>
              <a:r>
                <a:rPr lang="en-GB" sz="1000" dirty="0">
                  <a:latin typeface="Bradley Hand" pitchFamily="2" charset="77"/>
                </a:rPr>
                <a:t>query</a:t>
              </a:r>
              <a:endParaRPr lang="en-GB" sz="900" dirty="0">
                <a:latin typeface="Bradley Hand" pitchFamily="2" charset="77"/>
              </a:endParaRPr>
            </a:p>
          </p:txBody>
        </p:sp>
      </p:grpSp>
      <p:pic>
        <p:nvPicPr>
          <p:cNvPr id="1134" name="Picture 1133">
            <a:extLst>
              <a:ext uri="{FF2B5EF4-FFF2-40B4-BE49-F238E27FC236}">
                <a16:creationId xmlns:a16="http://schemas.microsoft.com/office/drawing/2014/main" id="{0FACBB19-3394-C83F-7CD7-31826BC6425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9158" y="4898882"/>
            <a:ext cx="635000" cy="635000"/>
          </a:xfrm>
          <a:prstGeom prst="rect">
            <a:avLst/>
          </a:prstGeom>
        </p:spPr>
      </p:pic>
      <p:pic>
        <p:nvPicPr>
          <p:cNvPr id="1135" name="Picture 1134">
            <a:extLst>
              <a:ext uri="{FF2B5EF4-FFF2-40B4-BE49-F238E27FC236}">
                <a16:creationId xmlns:a16="http://schemas.microsoft.com/office/drawing/2014/main" id="{38E694C9-2C60-50CC-367C-CDA9E72306A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0635" y="4900422"/>
            <a:ext cx="630000" cy="630000"/>
          </a:xfrm>
          <a:prstGeom prst="rect">
            <a:avLst/>
          </a:prstGeom>
        </p:spPr>
      </p:pic>
      <p:pic>
        <p:nvPicPr>
          <p:cNvPr id="1136" name="Picture 1135">
            <a:extLst>
              <a:ext uri="{FF2B5EF4-FFF2-40B4-BE49-F238E27FC236}">
                <a16:creationId xmlns:a16="http://schemas.microsoft.com/office/drawing/2014/main" id="{24048379-3B6B-B1B0-9474-6311CA92D3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68072" y="5550723"/>
            <a:ext cx="284325" cy="284325"/>
          </a:xfrm>
          <a:prstGeom prst="rect">
            <a:avLst/>
          </a:prstGeom>
        </p:spPr>
      </p:pic>
      <p:cxnSp>
        <p:nvCxnSpPr>
          <p:cNvPr id="1142" name="Curved Connector 1141">
            <a:extLst>
              <a:ext uri="{FF2B5EF4-FFF2-40B4-BE49-F238E27FC236}">
                <a16:creationId xmlns:a16="http://schemas.microsoft.com/office/drawing/2014/main" id="{B641D91D-3D64-ED04-7C4B-E5387BC8F36C}"/>
              </a:ext>
            </a:extLst>
          </p:cNvPr>
          <p:cNvCxnSpPr>
            <a:stCxn id="1136" idx="3"/>
            <a:endCxn id="1135" idx="1"/>
          </p:cNvCxnSpPr>
          <p:nvPr/>
        </p:nvCxnSpPr>
        <p:spPr>
          <a:xfrm flipV="1">
            <a:off x="8452397" y="5215422"/>
            <a:ext cx="1418238" cy="477464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Curved Connector 1143">
            <a:extLst>
              <a:ext uri="{FF2B5EF4-FFF2-40B4-BE49-F238E27FC236}">
                <a16:creationId xmlns:a16="http://schemas.microsoft.com/office/drawing/2014/main" id="{9CFF127B-96DB-5895-520D-F93BD921B415}"/>
              </a:ext>
            </a:extLst>
          </p:cNvPr>
          <p:cNvCxnSpPr>
            <a:cxnSpLocks/>
            <a:stCxn id="1135" idx="3"/>
            <a:endCxn id="1134" idx="1"/>
          </p:cNvCxnSpPr>
          <p:nvPr/>
        </p:nvCxnSpPr>
        <p:spPr>
          <a:xfrm>
            <a:off x="10500635" y="5215422"/>
            <a:ext cx="538523" cy="96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8" name="Picture 1147">
            <a:extLst>
              <a:ext uri="{FF2B5EF4-FFF2-40B4-BE49-F238E27FC236}">
                <a16:creationId xmlns:a16="http://schemas.microsoft.com/office/drawing/2014/main" id="{44E70114-FC51-6D87-9E3B-ED07497E894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045881" y="5568771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51CA-CDE7-9094-D5D6-7AC1103D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2979A-6727-02B9-5F4C-1CF2E42469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sz="6000" dirty="0"/>
              <a:t>Azure AI Search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8597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7AC3-8F39-2F7B-E5BD-FDD601D6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AI 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101716-1725-93B2-3584-1CD7F19CD872}"/>
              </a:ext>
            </a:extLst>
          </p:cNvPr>
          <p:cNvSpPr txBox="1"/>
          <p:nvPr/>
        </p:nvSpPr>
        <p:spPr>
          <a:xfrm>
            <a:off x="1073426" y="1401420"/>
            <a:ext cx="9670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Supports Vector fields (works as Vector DB)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Allows Full-text, Vector, Hybrid and Semantic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A6C78-3118-366B-FD1C-01121954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56" y="2095683"/>
            <a:ext cx="4873487" cy="4030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052632-B357-FA15-2D5A-BA415F74AC2C}"/>
              </a:ext>
            </a:extLst>
          </p:cNvPr>
          <p:cNvSpPr txBox="1"/>
          <p:nvPr/>
        </p:nvSpPr>
        <p:spPr>
          <a:xfrm>
            <a:off x="0" y="6446023"/>
            <a:ext cx="1219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Montserrat" pitchFamily="2" charset="77"/>
              </a:rPr>
              <a:t>https://</a:t>
            </a:r>
            <a:r>
              <a:rPr lang="en-GB" sz="1200" dirty="0" err="1">
                <a:latin typeface="Montserrat" pitchFamily="2" charset="77"/>
              </a:rPr>
              <a:t>techcommunity.microsoft.com</a:t>
            </a:r>
            <a:r>
              <a:rPr lang="en-GB" sz="1200" dirty="0">
                <a:latin typeface="Montserrat" pitchFamily="2" charset="77"/>
              </a:rPr>
              <a:t>/t5/ai-azure-ai-services-blog/azure-ai-search-outperforming-vector-search-with-hybrid/</a:t>
            </a:r>
            <a:r>
              <a:rPr lang="en-GB" sz="1200" dirty="0" err="1">
                <a:latin typeface="Montserrat" pitchFamily="2" charset="77"/>
              </a:rPr>
              <a:t>ba</a:t>
            </a:r>
            <a:r>
              <a:rPr lang="en-GB" sz="1200" dirty="0">
                <a:latin typeface="Montserrat" pitchFamily="2" charset="77"/>
              </a:rPr>
              <a:t>-p/3929167</a:t>
            </a:r>
          </a:p>
        </p:txBody>
      </p:sp>
    </p:spTree>
    <p:extLst>
      <p:ext uri="{BB962C8B-B14F-4D97-AF65-F5344CB8AC3E}">
        <p14:creationId xmlns:p14="http://schemas.microsoft.com/office/powerpoint/2010/main" val="518962470"/>
      </p:ext>
    </p:extLst>
  </p:cSld>
  <p:clrMapOvr>
    <a:masterClrMapping/>
  </p:clrMapOvr>
</p:sld>
</file>

<file path=ppt/theme/theme1.xml><?xml version="1.0" encoding="utf-8"?>
<a:theme xmlns:a="http://schemas.openxmlformats.org/drawingml/2006/main" name="RocketMind - Imaginery">
  <a:themeElements>
    <a:clrScheme name="RocketMind Academy">
      <a:dk1>
        <a:srgbClr val="000000"/>
      </a:dk1>
      <a:lt1>
        <a:srgbClr val="FFFFFF"/>
      </a:lt1>
      <a:dk2>
        <a:srgbClr val="070600"/>
      </a:dk2>
      <a:lt2>
        <a:srgbClr val="FFFFFF"/>
      </a:lt2>
      <a:accent1>
        <a:srgbClr val="EA516F"/>
      </a:accent1>
      <a:accent2>
        <a:srgbClr val="FFBD00"/>
      </a:accent2>
      <a:accent3>
        <a:srgbClr val="D6B277"/>
      </a:accent3>
      <a:accent4>
        <a:srgbClr val="E5E5E5"/>
      </a:accent4>
      <a:accent5>
        <a:srgbClr val="087BA7"/>
      </a:accent5>
      <a:accent6>
        <a:srgbClr val="14203D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dirty="0"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7325d5-2436-4123-901e-f9f382804b91">
      <Terms xmlns="http://schemas.microsoft.com/office/infopath/2007/PartnerControls"/>
    </lcf76f155ced4ddcb4097134ff3c332f>
    <TaxCatchAll xmlns="8056d4d3-0c1e-4289-90ec-80df199c75c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1BA40F4CEA924380168F371BCF86FA" ma:contentTypeVersion="14" ma:contentTypeDescription="Create a new document." ma:contentTypeScope="" ma:versionID="85929176e936190c15d71f2d5eb92433">
  <xsd:schema xmlns:xsd="http://www.w3.org/2001/XMLSchema" xmlns:xs="http://www.w3.org/2001/XMLSchema" xmlns:p="http://schemas.microsoft.com/office/2006/metadata/properties" xmlns:ns2="db7325d5-2436-4123-901e-f9f382804b91" xmlns:ns3="8056d4d3-0c1e-4289-90ec-80df199c75cb" targetNamespace="http://schemas.microsoft.com/office/2006/metadata/properties" ma:root="true" ma:fieldsID="e762fb070ec9a2d73067b412139a3d64" ns2:_="" ns3:_="">
    <xsd:import namespace="db7325d5-2436-4123-901e-f9f382804b91"/>
    <xsd:import namespace="8056d4d3-0c1e-4289-90ec-80df199c75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325d5-2436-4123-901e-f9f382804b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9e99a182-181f-4186-a37c-d1fd50a536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6d4d3-0c1e-4289-90ec-80df199c75c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844f885-0820-46ea-8280-312ab902af13}" ma:internalName="TaxCatchAll" ma:showField="CatchAllData" ma:web="8056d4d3-0c1e-4289-90ec-80df199c75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2FCA39-33DA-4747-ADB9-AF5CF49500FF}">
  <ds:schemaRefs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8056d4d3-0c1e-4289-90ec-80df199c75cb"/>
    <ds:schemaRef ds:uri="http://purl.org/dc/elements/1.1/"/>
    <ds:schemaRef ds:uri="http://schemas.openxmlformats.org/package/2006/metadata/core-properties"/>
    <ds:schemaRef ds:uri="db7325d5-2436-4123-901e-f9f382804b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C32CFE3-AEE1-434C-B540-FC0607FA14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78ABF2-8531-4FBA-A553-481FC07900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7325d5-2436-4123-901e-f9f382804b91"/>
    <ds:schemaRef ds:uri="8056d4d3-0c1e-4289-90ec-80df199c75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24691</TotalTime>
  <Words>891</Words>
  <Application>Microsoft Office PowerPoint</Application>
  <PresentationFormat>Widescreen</PresentationFormat>
  <Paragraphs>255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Aptos</vt:lpstr>
      <vt:lpstr>Arial</vt:lpstr>
      <vt:lpstr>Bradley Hand</vt:lpstr>
      <vt:lpstr>Calibri</vt:lpstr>
      <vt:lpstr>Calibri Light</vt:lpstr>
      <vt:lpstr>HanziPen SC</vt:lpstr>
      <vt:lpstr>Montserrat</vt:lpstr>
      <vt:lpstr>Montserrat SemiBold</vt:lpstr>
      <vt:lpstr>RocketMind - Imaginery</vt:lpstr>
      <vt:lpstr>PowerPoint Presentation</vt:lpstr>
      <vt:lpstr>PowerPoint Presentation</vt:lpstr>
      <vt:lpstr>01</vt:lpstr>
      <vt:lpstr>Do I need it?</vt:lpstr>
      <vt:lpstr>Retrieval – Augmented - Generation</vt:lpstr>
      <vt:lpstr>Embeddings</vt:lpstr>
      <vt:lpstr>RAG Deep Dive</vt:lpstr>
      <vt:lpstr>02</vt:lpstr>
      <vt:lpstr>Azure AI Search</vt:lpstr>
      <vt:lpstr>Full-Text Search</vt:lpstr>
      <vt:lpstr>Vector search</vt:lpstr>
      <vt:lpstr>Hybrid Search</vt:lpstr>
      <vt:lpstr>Semantic search (re-ranking)</vt:lpstr>
      <vt:lpstr>Github Copilot - Chat Completion</vt:lpstr>
      <vt:lpstr>Github Copilot - Chat Completion</vt:lpstr>
      <vt:lpstr>Github Copilot - Chat</vt:lpstr>
      <vt:lpstr>Github Copilot - Index</vt:lpstr>
      <vt:lpstr>Inbound Data flow</vt:lpstr>
      <vt:lpstr>Outbound Data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Ruben Toribio</cp:lastModifiedBy>
  <cp:revision>16</cp:revision>
  <dcterms:created xsi:type="dcterms:W3CDTF">2024-01-26T18:58:32Z</dcterms:created>
  <dcterms:modified xsi:type="dcterms:W3CDTF">2025-05-07T17:25:08Z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0x010100D01BA40F4CEA924380168F371BCF86FA</vt:lpwstr>
  </property>
  <property fmtid="{D5CDD505-2E9C-101B-9397-08002B2CF9AE}" pid="3" name="MSIP_Label_3e575051-ae9c-4f9b-beed-77532f7cfdad_Enabled">
    <vt:lpwstr>true</vt:lpwstr>
  </property>
  <property fmtid="{D5CDD505-2E9C-101B-9397-08002B2CF9AE}" pid="4" name="MSIP_Label_3e575051-ae9c-4f9b-beed-77532f7cfdad_SetDate">
    <vt:lpwstr>2024-01-26T18:58:56Z</vt:lpwstr>
  </property>
  <property fmtid="{D5CDD505-2E9C-101B-9397-08002B2CF9AE}" pid="5" name="MSIP_Label_3e575051-ae9c-4f9b-beed-77532f7cfdad_Method">
    <vt:lpwstr>Privileged</vt:lpwstr>
  </property>
  <property fmtid="{D5CDD505-2E9C-101B-9397-08002B2CF9AE}" pid="6" name="MSIP_Label_3e575051-ae9c-4f9b-beed-77532f7cfdad_Name">
    <vt:lpwstr>PERSONAL USE</vt:lpwstr>
  </property>
  <property fmtid="{D5CDD505-2E9C-101B-9397-08002B2CF9AE}" pid="7" name="MSIP_Label_3e575051-ae9c-4f9b-beed-77532f7cfdad_SiteId">
    <vt:lpwstr>ba4bb771-3da5-4ca3-ae29-bcf2d5763624</vt:lpwstr>
  </property>
  <property fmtid="{D5CDD505-2E9C-101B-9397-08002B2CF9AE}" pid="8" name="MSIP_Label_3e575051-ae9c-4f9b-beed-77532f7cfdad_ActionId">
    <vt:lpwstr>d835de8d-ba0b-4baf-9489-baf435db2f72</vt:lpwstr>
  </property>
  <property fmtid="{D5CDD505-2E9C-101B-9397-08002B2CF9AE}" pid="9" name="MSIP_Label_3e575051-ae9c-4f9b-beed-77532f7cfdad_ContentBits">
    <vt:lpwstr>0</vt:lpwstr>
  </property>
  <property fmtid="{D5CDD505-2E9C-101B-9397-08002B2CF9AE}" pid="10" name="MediaServiceImageTags">
    <vt:lpwstr/>
  </property>
</Properties>
</file>